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sldIdLst>
    <p:sldId id="256" r:id="rId2"/>
    <p:sldId id="280" r:id="rId3"/>
    <p:sldId id="309" r:id="rId4"/>
    <p:sldId id="258" r:id="rId5"/>
    <p:sldId id="281" r:id="rId6"/>
    <p:sldId id="260" r:id="rId7"/>
    <p:sldId id="282" r:id="rId8"/>
    <p:sldId id="262" r:id="rId9"/>
    <p:sldId id="283" r:id="rId10"/>
    <p:sldId id="312" r:id="rId11"/>
    <p:sldId id="313" r:id="rId12"/>
    <p:sldId id="287" r:id="rId13"/>
    <p:sldId id="264" r:id="rId14"/>
    <p:sldId id="265" r:id="rId15"/>
    <p:sldId id="284" r:id="rId16"/>
    <p:sldId id="285" r:id="rId17"/>
    <p:sldId id="267" r:id="rId18"/>
    <p:sldId id="268" r:id="rId19"/>
    <p:sldId id="269" r:id="rId20"/>
    <p:sldId id="290" r:id="rId21"/>
    <p:sldId id="270" r:id="rId22"/>
    <p:sldId id="271" r:id="rId23"/>
    <p:sldId id="272" r:id="rId24"/>
    <p:sldId id="273" r:id="rId25"/>
    <p:sldId id="274" r:id="rId26"/>
    <p:sldId id="279" r:id="rId27"/>
    <p:sldId id="276" r:id="rId28"/>
    <p:sldId id="286" r:id="rId29"/>
    <p:sldId id="278" r:id="rId30"/>
    <p:sldId id="292" r:id="rId31"/>
    <p:sldId id="295" r:id="rId32"/>
    <p:sldId id="296" r:id="rId33"/>
    <p:sldId id="298" r:id="rId34"/>
    <p:sldId id="303" r:id="rId35"/>
    <p:sldId id="300" r:id="rId36"/>
    <p:sldId id="301" r:id="rId37"/>
    <p:sldId id="304" r:id="rId38"/>
    <p:sldId id="306" r:id="rId39"/>
    <p:sldId id="307"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6" autoAdjust="0"/>
    <p:restoredTop sz="94627" autoAdjust="0"/>
  </p:normalViewPr>
  <p:slideViewPr>
    <p:cSldViewPr>
      <p:cViewPr varScale="1">
        <p:scale>
          <a:sx n="69" d="100"/>
          <a:sy n="69" d="100"/>
        </p:scale>
        <p:origin x="-1254" y="-102"/>
      </p:cViewPr>
      <p:guideLst>
        <p:guide orient="horz" pos="2160"/>
        <p:guide pos="2880"/>
      </p:guideLst>
    </p:cSldViewPr>
  </p:slideViewPr>
  <p:outlineViewPr>
    <p:cViewPr>
      <p:scale>
        <a:sx n="33" d="100"/>
        <a:sy n="33" d="100"/>
      </p:scale>
      <p:origin x="48" y="1389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604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51F4963-0326-488B-BF79-0B387BF5AB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7DD856B-098E-419A-8E54-C1620360187E}" type="slidenum">
              <a:rPr lang="en-US" smtClean="0"/>
              <a:pPr/>
              <a:t>1</a:t>
            </a:fld>
            <a:endParaRPr 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0B477A7-7D1A-40E9-8924-071573B54393}" type="slidenum">
              <a:rPr lang="en-US" smtClean="0"/>
              <a:pPr/>
              <a:t>13</a:t>
            </a:fld>
            <a:endParaRPr 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A45164A-3ED7-43E3-AB07-903E967EF5C8}" type="slidenum">
              <a:rPr lang="en-US" smtClean="0"/>
              <a:pPr/>
              <a:t>14</a:t>
            </a:fld>
            <a:endParaRPr 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8355398-905E-4B53-A25B-0A09C080B8B8}" type="slidenum">
              <a:rPr lang="en-US" smtClean="0"/>
              <a:pPr/>
              <a:t>15</a:t>
            </a:fld>
            <a:endParaRPr 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A114398-B1CB-4327-81FF-2A2B7F3196DD}" type="slidenum">
              <a:rPr lang="en-US" smtClean="0"/>
              <a:pPr/>
              <a:t>16</a:t>
            </a:fld>
            <a:endParaRPr 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1519451-168C-4594-A824-B9755EBDE573}" type="slidenum">
              <a:rPr lang="en-US" smtClean="0"/>
              <a:pPr/>
              <a:t>17</a:t>
            </a:fld>
            <a:endParaRPr 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55B6EB7-2B08-4041-8FC3-D07AFA0581A4}" type="slidenum">
              <a:rPr lang="en-US" smtClean="0"/>
              <a:pPr/>
              <a:t>18</a:t>
            </a:fld>
            <a:endParaRPr 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9EFD1A6-A275-4E73-8DBB-0FA2D5D34647}" type="slidenum">
              <a:rPr lang="en-US" smtClean="0"/>
              <a:pPr/>
              <a:t>19</a:t>
            </a:fld>
            <a:endParaRPr 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454A251-797D-4A5E-AC66-2992F8BE7F19}" type="slidenum">
              <a:rPr lang="en-US" smtClean="0"/>
              <a:pPr/>
              <a:t>21</a:t>
            </a:fld>
            <a:endParaRPr 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11D785A-BAF9-4237-9069-7BDD38D82343}" type="slidenum">
              <a:rPr lang="en-US" smtClean="0"/>
              <a:pPr/>
              <a:t>22</a:t>
            </a:fld>
            <a:endParaRPr 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8D15B7B-1CE2-450B-9152-C774552DA570}" type="slidenum">
              <a:rPr lang="en-US" smtClean="0"/>
              <a:pPr/>
              <a:t>23</a:t>
            </a:fld>
            <a:endParaRPr lang="en-US"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599387C-2862-4B07-99CE-95C285D8A365}" type="slidenum">
              <a:rPr lang="en-US" smtClean="0"/>
              <a:pPr/>
              <a:t>2</a:t>
            </a:fld>
            <a:endParaRPr 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9D08C7-C755-41D7-99AB-1DF09B5BF71F}" type="slidenum">
              <a:rPr lang="en-US" smtClean="0"/>
              <a:pPr/>
              <a:t>24</a:t>
            </a:fld>
            <a:endParaRPr lang="en-US"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3BE8EBD-B8C1-4382-9EA7-ACE78A3ABEE2}" type="slidenum">
              <a:rPr lang="en-US" smtClean="0"/>
              <a:pPr/>
              <a:t>25</a:t>
            </a:fld>
            <a:endParaRPr lang="en-US"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9C61BCC-3F1A-4276-B8CF-230462726170}" type="slidenum">
              <a:rPr lang="en-US" smtClean="0"/>
              <a:pPr/>
              <a:t>26</a:t>
            </a:fld>
            <a:endParaRPr 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5DEF133-B966-4855-B0D1-0BBC369E5545}" type="slidenum">
              <a:rPr lang="en-US" smtClean="0"/>
              <a:pPr/>
              <a:t>27</a:t>
            </a:fld>
            <a:endParaRPr lang="en-US"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91BAE6F-D08F-4097-9DBA-A7B4E5238217}" type="slidenum">
              <a:rPr lang="en-US" smtClean="0"/>
              <a:pPr/>
              <a:t>28</a:t>
            </a:fld>
            <a:endParaRPr 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3112A4B-E2F3-42EF-9F24-FA3B8E511C72}" type="slidenum">
              <a:rPr lang="en-US" smtClean="0"/>
              <a:pPr/>
              <a:t>29</a:t>
            </a:fld>
            <a:endParaRPr lang="en-US"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0622F0F-D143-4EE0-8826-96A39B4CBEDD}" type="slidenum">
              <a:rPr lang="en-US" smtClean="0"/>
              <a:pPr/>
              <a:t>4</a:t>
            </a:fld>
            <a:endParaRPr 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6CA31D7-8882-4F52-9109-11E721CD657B}" type="slidenum">
              <a:rPr lang="en-US" smtClean="0"/>
              <a:pPr/>
              <a:t>5</a:t>
            </a:fld>
            <a:endParaRPr 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86186DD-8C68-4BBC-BF2C-98646D2682D1}" type="slidenum">
              <a:rPr lang="en-US" smtClean="0"/>
              <a:pPr/>
              <a:t>6</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0EFA3A4-656D-43DE-B990-692A80320FED}" type="slidenum">
              <a:rPr lang="en-US" smtClean="0"/>
              <a:pPr/>
              <a:t>7</a:t>
            </a:fld>
            <a:endParaRPr 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CDBAFD1-CE8C-42E3-A209-CE64D10F56B6}" type="slidenum">
              <a:rPr lang="en-US" smtClean="0"/>
              <a:pPr/>
              <a:t>8</a:t>
            </a:fld>
            <a:endParaRPr 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26AF23B-ED18-4F55-979A-8A9F5AD64CDB}" type="slidenum">
              <a:rPr lang="en-US" smtClean="0"/>
              <a:pPr/>
              <a:t>9</a:t>
            </a:fld>
            <a:endParaRPr 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AD17D44-0C88-43B1-875C-FAAE162AF753}" type="slidenum">
              <a:rPr lang="en-US" smtClean="0"/>
              <a:pPr/>
              <a:t>12</a:t>
            </a:fld>
            <a:endParaRPr 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7178"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717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21D6596D-47A3-4BA2-AF2F-019E51680E2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91D96AFE-AD2A-41C9-A328-6B7582D9CA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C1D3F2AE-F2F2-4665-BF74-CEF5B015C89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ECFC1374-5ED7-4D96-9CAE-BCDC3D14FDB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dt" sz="half" idx="10"/>
          </p:nvPr>
        </p:nvSpPr>
        <p:spPr>
          <a:ln/>
        </p:spPr>
        <p:txBody>
          <a:bodyPr/>
          <a:lstStyle>
            <a:lvl1pPr>
              <a:defRPr/>
            </a:lvl1pPr>
          </a:lstStyle>
          <a:p>
            <a:pPr>
              <a:defRPr/>
            </a:pPr>
            <a:endParaRPr lang="en-US"/>
          </a:p>
        </p:txBody>
      </p:sp>
      <p:sp>
        <p:nvSpPr>
          <p:cNvPr id="7" name="Rectangle 13"/>
          <p:cNvSpPr>
            <a:spLocks noGrp="1" noChangeArrowheads="1"/>
          </p:cNvSpPr>
          <p:nvPr>
            <p:ph type="ftr" sz="quarter" idx="11"/>
          </p:nvPr>
        </p:nvSpPr>
        <p:spPr>
          <a:ln/>
        </p:spPr>
        <p:txBody>
          <a:bodyPr/>
          <a:lstStyle>
            <a:lvl1pPr>
              <a:defRPr/>
            </a:lvl1pPr>
          </a:lstStyle>
          <a:p>
            <a:pPr>
              <a:defRPr/>
            </a:pPr>
            <a:endParaRPr lang="en-US"/>
          </a:p>
        </p:txBody>
      </p:sp>
      <p:sp>
        <p:nvSpPr>
          <p:cNvPr id="8" name="Rectangle 14"/>
          <p:cNvSpPr>
            <a:spLocks noGrp="1" noChangeArrowheads="1"/>
          </p:cNvSpPr>
          <p:nvPr>
            <p:ph type="sldNum" sz="quarter" idx="12"/>
          </p:nvPr>
        </p:nvSpPr>
        <p:spPr>
          <a:ln/>
        </p:spPr>
        <p:txBody>
          <a:bodyPr/>
          <a:lstStyle>
            <a:lvl1pPr>
              <a:defRPr/>
            </a:lvl1pPr>
          </a:lstStyle>
          <a:p>
            <a:pPr>
              <a:defRPr/>
            </a:pPr>
            <a:fld id="{4FB38770-BCF4-4616-A508-CBC5CC06EB4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1370431-5E27-44EC-9ABC-F999F3C8253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A126191C-CA84-4BD4-9D33-80F880FD08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94D975EF-2A16-4BBA-A100-2AB2A5F90C9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190AFE98-B48F-4634-80F3-D84292BD9AD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F1FD153B-43CC-4BD2-9739-F061B59802C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216A8FED-5C18-4C3F-A077-4503CC3EBF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911F7395-49F1-4212-9936-C33EC434BB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E76B91D8-2FDD-4A58-BF36-E23BED8C25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614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14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614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15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15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615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615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6154"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155"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6"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pPr>
              <a:defRPr/>
            </a:pPr>
            <a:endParaRPr lang="en-US"/>
          </a:p>
        </p:txBody>
      </p:sp>
      <p:sp>
        <p:nvSpPr>
          <p:cNvPr id="6157"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pPr>
              <a:defRPr/>
            </a:pPr>
            <a:endParaRPr lang="en-US"/>
          </a:p>
        </p:txBody>
      </p:sp>
      <p:sp>
        <p:nvSpPr>
          <p:cNvPr id="6158"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F5C1496F-D0D5-41BF-81A4-EC3E36FF361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88"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co.za/imgres?imgurl=http://www.jasonclay.com/uploaded_images/scorpius-706119.jpg&amp;imgrefurl=http://www.jasonclay.com/2006_08_01_archive.html&amp;usg=__QYGx8q7BB50JYeMbXj6AMH0uwFM=&amp;h=371&amp;w=500&amp;sz=20&amp;hl=en&amp;start=2&amp;tbnid=ipodwFfdiThIvM:&amp;tbnh=96&amp;tbnw=130&amp;prev=/images%3Fq%3Dconstallations%26gbv%3D2%26hl%3D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images.google.co.za/imgres?imgurl=http://www.orionsarm.com/galactography/Orion_from_Diwali.jpg&amp;imgrefurl=http://www.orionsarm.com/galactography/views_of_Orion.html&amp;usg=__MLYf6Iu2Dulnx0M73AOPFgpXEaE=&amp;h=456&amp;w=405&amp;sz=13&amp;hl=en&amp;start=17&amp;tbnid=dR1lDlWLnmra8M:&amp;tbnh=128&amp;tbnw=114&amp;prev=/images%3Fq%3Dorion%26gbv%3D2%26hl%3Den"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o.za/imgres?imgurl=http://api.ning.com/files/WA7dI9PkWcWpzxR*0CuvZ1AiuIKoTlik9IpN2axl0RAbeB7gcFGUCpfcQuGc6k1293dRYo0xwTea5G7sFmlUuCHhJAIHyFXa/Panel6SolarSystem.jpg&amp;imgrefurl=http://scienceclass.ning.com/profiles/blogs/1677792:BlogPost:3140&amp;usg=__HmAZqcIkmwai10eiwR691Dr611k=&amp;h=771&amp;w=1024&amp;sz=101&amp;hl=en&amp;start=4&amp;tbnid=P73d8ZQo272s2M:&amp;tbnh=113&amp;tbnw=150&amp;prev=/images%3Fq%3Dsolar%2Bsystem%26gbv%3D2%26hl%3D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images.google.co.za/imgres?imgurl=http://www.dta.it/gallery/immagini/moon_images/full_moon_02_2000.jpg&amp;imgrefurl=http://astrology.yahoo.com/topic/behavior/&amp;usg=__9MlCfwv7vZLf0gvD24S8aLWaWvs=&amp;h=1772&amp;w=1735&amp;sz=1408&amp;hl=en&amp;start=3&amp;tbnid=zgjzJvc9cam6uM:&amp;tbnh=150&amp;tbnw=147&amp;prev=/images%3Fq%3Dmoon%26gbv%3D2%26hl%3D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images.google.co.za/imgres?imgurl=http://www.astrosurf.com/cidadao/moon_99_02_23_south.jpg&amp;imgrefurl=http://www.astrosurf.com/cidadao/moon_obs.htm&amp;usg=__2jad-3yrZxWpkUfdtyAhHmNrQqY=&amp;h=500&amp;w=500&amp;sz=98&amp;hl=en&amp;start=12&amp;tbnid=w85o5ZA7dTJPIM:&amp;tbnh=130&amp;tbnw=130&amp;prev=/images%3Fq%3Dmoon%26gbv%3D2%26hl%3Den" TargetMode="Externa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hyperlink" Target="http://images.google.co.za/imgres?imgurl=http://media.libsyn.com/media/astronomy/mercury2_mariner10_big.gif&amp;imgrefurl=http://astronomy.libsyn.com/%3Fsearch%3D1%26search_string%3Dmorana&amp;usg=__D_zNKvKKGp1_mOTePYeqdU7k-Xw=&amp;h=487&amp;w=487&amp;sz=133&amp;hl=en&amp;start=2&amp;tbnid=k0iSz9NIKOv7JM:&amp;tbnh=129&amp;tbnw=129&amp;prev=/images%3Fq%3Dmercury%26gbv%3D2%26hl%3Den"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o.za/imgres?imgurl=http://www.smh.com.au/ffximage/2007/11/29/venus_narrowweb__300x336,0.jpg&amp;imgrefurl=http://www.smh.com.au/articles/2007/11/28/1196036983400.html&amp;usg=__GBhIcRD-FIyg6Os_0eoaPDTiSHw=&amp;h=336&amp;w=300&amp;sz=26&amp;hl=en&amp;start=4&amp;tbnid=kmJc249Iky3T3M:&amp;tbnh=119&amp;tbnw=106&amp;prev=/images%3Fq%3Dvenus%26gbv%3D2%26hl%3De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hyperlink" Target="http://images.google.co.za/imgres?imgurl=http://www.dlr.de/en/Portaldata/1/Resources/portal_news/NewsArchiv2005/venus_oberfl_art.jpg&amp;imgrefurl=http://www.dlr.de/en/desktopdefault.aspx/tabid-726/1206_read-2969/gallery-1/gallery_read-Image.1.782/&amp;usg=__tTrJBmPRNto_UvrzV5PFk12o3Bs=&amp;h=2250&amp;w=3000&amp;sz=2420&amp;hl=en&amp;start=19&amp;tbnid=Polc97XA8xUlqM:&amp;tbnh=113&amp;tbnw=150&amp;prev=/images%3Fq%3Dvenus%26gbv%3D2%26hl%3Den" TargetMode="Externa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images.google.co.za/imgres?imgurl=http://www.spacetoday.org/images/SolSys/Earth/EarthBlueMarbleWestTerra.jpg&amp;imgrefurl=http://www.spacetoday.org/Satellites/TerraAqua/TerraStory.html&amp;usg=__NQBAFnfO1tTX5D98Se8sbNqsBXQ=&amp;h=324&amp;w=324&amp;sz=34&amp;hl=en&amp;start=1&amp;tbnid=2vHbolAIr7D_6M:&amp;tbnh=118&amp;tbnw=118&amp;prev=/images%3Fq%3Dearth%26gbv%3D2%26hl%3Den" TargetMode="External"/><Relationship Id="rId7" Type="http://schemas.openxmlformats.org/officeDocument/2006/relationships/hyperlink" Target="http://images.google.co.za/imgres?imgurl=http://apod.nasa.gov/apod/image/earth_1_apollo17.gif&amp;imgrefurl=http://apod.nasa.gov/apod/ap010204.html&amp;usg=__mTEfNmk4cSErEbKITqLd19HEJQY=&amp;h=433&amp;w=437&amp;sz=174&amp;hl=en&amp;start=9&amp;tbnid=7P7CzH2BkGLC0M:&amp;tbnh=125&amp;tbnw=126&amp;prev=/images%3Fq%3Dearth%26gbv%3D2%26hl%3Den"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hyperlink" Target="http://www.universetoday.com/am/uploads/looking_down_on_earth.jpg"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za/imgres?imgurl=http://www.windows.ucar.edu/mars/images/mars1.gif&amp;imgrefurl=http://www.windows.ucar.edu/tour/link%3D/cool_stuff/tour_mars_climate_1.html&amp;usg=__WAUiSeyrSi6js2vkMnUwSLwZTno=&amp;h=735&amp;w=728&amp;sz=258&amp;hl=en&amp;start=4&amp;tbnid=I8LnSODzx4ni8M:&amp;tbnh=141&amp;tbnw=140&amp;prev=/images%3Fq%3Dmars%26gbv%3D2%26hl%3Den"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hyperlink" Target="http://www.ratemyscreensaver.com/wp-content/uploads/2007/05/c068mars-atmosphere2.jpg" TargetMode="Externa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o.za/imgres?imgurl=http://www.childrensmuseum.org/cosmicquest/fieldguide/images/jupiter_b.jpg&amp;imgrefurl=http://www.childrensmuseum.org/cosmicquest/fieldguide/jupiter.html&amp;usg=__DIlRMDLTo8QjEsAb5A_C4edUfIw=&amp;h=305&amp;w=300&amp;sz=9&amp;hl=en&amp;start=3&amp;tbnid=vooYPtiMOJ5HpM:&amp;tbnh=116&amp;tbnw=114&amp;prev=/images%3Fq%3Djupiter%26gbv%3D2%26hl%3Den"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hyperlink" Target="http://images.google.co.za/imgres?imgurl=http://members.wri.com/jeffb/vistapro/io-jupiter.jpg&amp;imgrefurl=http://members.wri.com/jeffb/vistapro/&amp;usg=__eJE2Wo1urUSKKvB_HaXqh6pgIL4=&amp;h=768&amp;w=1024&amp;sz=120&amp;hl=en&amp;start=9&amp;tbnid=sUtfhD5gia5YAM:&amp;tbnh=113&amp;tbnw=150&amp;prev=/images%3Fq%3Djupiter%26gbv%3D2%26hl%3Den" TargetMode="Externa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za/imgres?imgurl=http://library.thinkquest.org/C0110484/media/images/saturn.jpg&amp;imgrefurl=http://library.thinkquest.org/C0110484/content.php%3Fid%3D29&amp;usg=__9m0lApq-F7eOyqZeZ29BwmcHZnY=&amp;h=480&amp;w=617&amp;sz=28&amp;hl=en&amp;start=1&amp;tbnid=n5YwvwUCm8Mw6M:&amp;tbnh=106&amp;tbnw=136&amp;prev=/images%3Fq%3Dsaturn%26gbv%3D2%26hl%3Den"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hyperlink" Target="http://lesbianpiratequeen.files.wordpress.com/2008/07/10351-saturn__d_.jpg" TargetMode="Externa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hyperlink" Target="http://images.google.co.za/imgres?imgurl=http://www.geocities.com/zurabgiorgadze/planet/images/uranus.gif&amp;imgrefurl=http://www.geocities.com/zurabgiorgadze/planet/urani.html&amp;usg=__JneqIjt9oV9d51pNT_AR6W80_io=&amp;h=94&amp;w=96&amp;sz=3&amp;hl=en&amp;start=2&amp;tbnid=n4KyVL2iwrBTxM:&amp;tbnh=79&amp;tbnw=81&amp;prev=/images%3Fq%3Duranis%26gbv%3D2%26hl%3Den"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hyperlink" Target="http://images.google.co.za/imgres?imgurl=http://nssdc.gsfc.nasa.gov/planetary/image/neptune_voy2.jpg&amp;imgrefurl=http://nssdc.gsfc.nasa.gov/planetary/factsheet/neptunefact.html&amp;usg=__jagqUJweJuBR-lFvRtZsUsiIi1w=&amp;h=577&amp;w=577&amp;sz=14&amp;hl=en&amp;start=2&amp;tbnid=T9eWB6mg4eiQmM:&amp;tbnh=134&amp;tbnw=134&amp;prev=/images%3Fq%3Dneptune%26gbv%3D2%26hl%3Den"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hyperlink" Target="http://images.google.co.za/imgres?imgurl=http://www.cdli.ca/CITE/neptune.gif&amp;imgrefurl=http://www.cdli.ca/CITE/ss_neptune.htm&amp;usg=__HS1UdogsvaSzJXsfOpapLGvweNg=&amp;h=252&amp;w=259&amp;sz=27&amp;hl=en&amp;start=14&amp;tbnid=8QiTZjBAMH9jUM:&amp;tbnh=109&amp;tbnw=112&amp;prev=/images%3Fq%3Dneptune%26gbv%3D2%26hl%3Den" TargetMode="Externa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hyperlink" Target="http://images.google.co.za/imgres?imgurl=http://www.astro.keele.ac.uk/~rdj/planets/images/Planet%2520comparisons/599px-Pluto,_Earth_size_comparison.jpg&amp;imgrefurl=http://www.astro.keele.ac.uk/~rdj/planets/pluto.html&amp;usg=__D5KvxrqDxHB0pmC3iJuXFfDVfZI=&amp;h=599&amp;w=599&amp;sz=120&amp;hl=en&amp;start=15&amp;tbnid=ONdyvkRi7e7i5M:&amp;tbnh=135&amp;tbnw=135&amp;prev=/images%3Fq%3Dpluto%26gbv%3D2%26hl%3Den"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hyperlink" Target="http://images.google.co.za/imgres?imgurl=http://www.graywizard.net/images/Astronomy/pluto.jpg&amp;imgrefurl=http://www.graywizard.net/Astronomy/Solar_System/pluto.htm&amp;usg=__-fJ3IMXT_KgXsjLn3kTzR6NqTck=&amp;h=400&amp;w=600&amp;sz=20&amp;hl=en&amp;start=36&amp;tbnid=FFJqXelo0fxHmM:&amp;tbnh=90&amp;tbnw=135&amp;prev=/images%3Fq%3Dpluto%26start%3D20%26gbv%3D2%26ndsp%3D20%26hl%3Den%26sa%3DN" TargetMode="Externa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hyperlink" Target="http://images.google.co.za/imgres?imgurl=http://hk.geocities.com/guoshiren/sedna.jpg&amp;imgrefurl=http://hk.geocities.com/guoshiren/planet.html&amp;usg=__c75BB-bQAVmG-2UEPXvoeNKfwaY=&amp;h=600&amp;w=800&amp;sz=67&amp;hl=en&amp;start=1&amp;tbnid=YsxHbGpXRzkJzM:&amp;tbnh=107&amp;tbnw=143&amp;prev=/images%3Fq%3Dsedna%26gbv%3D2%26hl%3Den"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images.google.co.za/imgres?imgurl=http://www.gcsescience.com/Solar-System.gif&amp;imgrefurl=http://www.gcsescience.com/pun3.htm&amp;usg=__gbAQjaakk32PCQsd48r0r1Fi4CA=&amp;h=569&amp;w=657&amp;sz=27&amp;hl=en&amp;start=16&amp;tbnid=vrW34RecL34wtM:&amp;tbnh=120&amp;tbnw=138&amp;prev=/images%3Fq%3Dsolar%2Bsystem%26gbv%3D2%26hl%3Den%26sa%3D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images.google.co.za/imgres?imgurl=http://www.techshout.com/images/solar-system-1.jpg&amp;imgrefurl=http://www.techshout.com/science/2008/08/solar-system-similar-to-ours-discovered-by-scientists/&amp;usg=__hDq4QEYi4_BfVc_K1_YPAVn4XIY=&amp;h=340&amp;w=450&amp;sz=49&amp;hl=en&amp;start=10&amp;tbnid=6Hsem2yoVrjN8M:&amp;tbnh=96&amp;tbnw=127&amp;prev=/images%3Fq%3Dsolar%2Bsystem%26gbv%3D2%26hl%3Den%26sa%3DG" TargetMode="Externa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images.google.co.za/imgres?imgurl=http://www.cbc.ca/news/background/space/gfx/titlephoto_space.jpg&amp;imgrefurl=http://www.cbc.ca/news/background/space/&amp;usg=__BTcX4d_r_vsKueWR7TNAYRqq5EI=&amp;h=300&amp;w=470&amp;sz=49&amp;hl=en&amp;start=4&amp;tbnid=iafW8tZJY5friM:&amp;tbnh=82&amp;tbnw=129&amp;prev=/images%3Fq%3Dspace%26gbv%3D2%26hl%3Den" TargetMode="Externa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hyperlink" Target="http://images.google.co.za/imgres?imgurl=http://www.computerfreewallpapers.com/images/wallpapers/Misconstrue-Space-Art-681299.jpeg&amp;imgrefurl=http://www.computerfreewallpapers.com/wallpaper/Misconstrue-Space-Art/&amp;usg=__hFTIA3WgZ4FPQRMDYtAFaOIpIdc=&amp;h=768&amp;w=1024&amp;sz=125&amp;hl=en&amp;start=12&amp;tbnid=br6GC9_n2Knu-M:&amp;tbnh=113&amp;tbnw=150&amp;prev=/images%3Fq%3Dspace%26gbv%3D2%26hl%3De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za/imgres?imgurl=http://z.about.com/d/space/1/5/Y/Q/sun_tour.jpg&amp;imgrefurl=http://space.about.com/od/solarsystem/ss/visualtourss.htm&amp;usg=__vKUJXPNHPRz3bLYHcNJTjFWK6IA=&amp;h=387&amp;w=400&amp;sz=27&amp;hl=en&amp;start=4&amp;tbnid=PhuKcXZ3aSSqOM:&amp;tbnh=120&amp;tbnw=124&amp;prev=/images%3Fq%3Dsun%26gbv%3D2%26hl%3D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google.co.za/imgres?imgurl=http://starchild.gsfc.nasa.gov/Images/StarChild/solar_system_level2/sun_big.gif&amp;imgrefurl=http://starchild.gsfc.nasa.gov/docs/StarChild/solar_system_level2/sun_image.html&amp;usg=__7A_JMYnA-0MioArHDit7CzaGxZg=&amp;h=490&amp;w=540&amp;sz=135&amp;hl=en&amp;start=18&amp;tbnid=7KyTozK8f40zPM:&amp;tbnh=120&amp;tbnw=132&amp;prev=/images%3Fq%3Dsun%26gbv%3D2%26hl%3Den"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za/imgres?imgurl=http://www.biblelife.org/bigbang.jpg&amp;imgrefurl=http://www.biblelife.org/bigbang.htm&amp;usg=__zwHvXMlBYNEYjhu6ZFUtpARvtx8=&amp;h=578&amp;w=588&amp;sz=74&amp;hl=en&amp;start=3&amp;tbnid=HNIW-DjSosCROM:&amp;tbnh=133&amp;tbnw=135&amp;prev=/images%3Fq%3Dbig%2Bbang%26gbv%3D2%26hl%3D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images.google.co.za/imgres?imgurl=http://www.news.wisc.edu/newsphotos/images/Milky_Way_galaxy_sun05.jpg&amp;imgrefurl=http://www.news.wisc.edu/newsphotos/milkyway.html&amp;usg=__pbQkYYFuQiLFzJYYlf7QFstUbt0=&amp;h=2700&amp;w=2700&amp;sz=1928&amp;hl=en&amp;start=4&amp;tbnid=KrdLc3w8L_4zBM:&amp;tbnh=150&amp;tbnw=150&amp;prev=/images%3Fq%3Dmilky%2Bway%26gbv%3D2%26hl%3Den"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0"/>
            <a:ext cx="7772400" cy="1555750"/>
          </a:xfrm>
        </p:spPr>
        <p:txBody>
          <a:bodyPr/>
          <a:lstStyle/>
          <a:p>
            <a:pPr eaLnBrk="1" hangingPunct="1">
              <a:defRPr/>
            </a:pPr>
            <a:r>
              <a:rPr lang="en-US" b="1" i="1" u="sng" dirty="0" smtClean="0"/>
              <a:t>The </a:t>
            </a:r>
            <a:r>
              <a:rPr lang="en-US" b="1" i="1" u="sng" dirty="0" smtClean="0"/>
              <a:t>Universe</a:t>
            </a:r>
          </a:p>
        </p:txBody>
      </p:sp>
      <p:sp>
        <p:nvSpPr>
          <p:cNvPr id="2051" name="Rectangle 3"/>
          <p:cNvSpPr>
            <a:spLocks noGrp="1" noChangeArrowheads="1"/>
          </p:cNvSpPr>
          <p:nvPr>
            <p:ph type="subTitle" idx="1"/>
          </p:nvPr>
        </p:nvSpPr>
        <p:spPr/>
        <p:txBody>
          <a:bodyPr/>
          <a:lstStyle/>
          <a:p>
            <a:pPr eaLnBrk="1" hangingPunct="1">
              <a:defRPr/>
            </a:pPr>
            <a:endParaRPr lang="en-US" smtClean="0"/>
          </a:p>
        </p:txBody>
      </p:sp>
      <p:pic>
        <p:nvPicPr>
          <p:cNvPr id="3076" name="Picture 5" descr="across-the-universe"/>
          <p:cNvPicPr>
            <a:picLocks noChangeAspect="1" noChangeArrowheads="1"/>
          </p:cNvPicPr>
          <p:nvPr/>
        </p:nvPicPr>
        <p:blipFill>
          <a:blip r:embed="rId3" cstate="print"/>
          <a:srcRect/>
          <a:stretch>
            <a:fillRect/>
          </a:stretch>
        </p:blipFill>
        <p:spPr bwMode="auto">
          <a:xfrm>
            <a:off x="1371600" y="1771650"/>
            <a:ext cx="6248400" cy="50863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3A562325-682E-46C6-9278-55E78AA4A517}"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dirty="0" smtClean="0"/>
              <a:t>STAR SIGNS</a:t>
            </a:r>
            <a:endParaRPr lang="en-ZA" dirty="0"/>
          </a:p>
        </p:txBody>
      </p:sp>
      <p:sp>
        <p:nvSpPr>
          <p:cNvPr id="3" name="Content Placeholder 2"/>
          <p:cNvSpPr>
            <a:spLocks noGrp="1"/>
          </p:cNvSpPr>
          <p:nvPr>
            <p:ph idx="1"/>
          </p:nvPr>
        </p:nvSpPr>
        <p:spPr/>
        <p:txBody>
          <a:bodyPr/>
          <a:lstStyle/>
          <a:p>
            <a:pPr>
              <a:defRPr/>
            </a:pPr>
            <a:r>
              <a:rPr lang="en-ZA" dirty="0" smtClean="0"/>
              <a:t>AQUARIUS:  	20 JAN – 18 FEB</a:t>
            </a:r>
          </a:p>
          <a:p>
            <a:pPr>
              <a:defRPr/>
            </a:pPr>
            <a:r>
              <a:rPr lang="en-ZA" dirty="0" smtClean="0"/>
              <a:t>PISCES:		19 FEB – 20 MARCH</a:t>
            </a:r>
          </a:p>
          <a:p>
            <a:pPr>
              <a:defRPr/>
            </a:pPr>
            <a:r>
              <a:rPr lang="en-ZA" dirty="0" smtClean="0"/>
              <a:t>ARIES:			21 MARCH – 19 APRIL</a:t>
            </a:r>
          </a:p>
          <a:p>
            <a:pPr>
              <a:defRPr/>
            </a:pPr>
            <a:r>
              <a:rPr lang="en-ZA" dirty="0" smtClean="0"/>
              <a:t>TAURUS:		20 APRIL – 20 MAY</a:t>
            </a:r>
          </a:p>
          <a:p>
            <a:pPr>
              <a:defRPr/>
            </a:pPr>
            <a:r>
              <a:rPr lang="en-ZA" dirty="0" smtClean="0"/>
              <a:t>GEMINI:		21 MAY – 20 JUNE</a:t>
            </a:r>
          </a:p>
          <a:p>
            <a:pPr>
              <a:defRPr/>
            </a:pPr>
            <a:r>
              <a:rPr lang="en-ZA" dirty="0" smtClean="0"/>
              <a:t>CANCER: 		21 JUNE – 22 JULY</a:t>
            </a:r>
          </a:p>
          <a:p>
            <a:pPr>
              <a:defRPr/>
            </a:pPr>
            <a:r>
              <a:rPr lang="en-ZA" dirty="0" smtClean="0"/>
              <a:t>LEO:  			23 JULY – 22 AUG	</a:t>
            </a:r>
          </a:p>
          <a:p>
            <a:pPr>
              <a:defRPr/>
            </a:pPr>
            <a:endParaRPr lang="en-ZA" dirty="0"/>
          </a:p>
        </p:txBody>
      </p:sp>
      <p:sp>
        <p:nvSpPr>
          <p:cNvPr id="4" name="Slide Number Placeholder 3"/>
          <p:cNvSpPr>
            <a:spLocks noGrp="1"/>
          </p:cNvSpPr>
          <p:nvPr>
            <p:ph type="sldNum" sz="quarter" idx="12"/>
          </p:nvPr>
        </p:nvSpPr>
        <p:spPr/>
        <p:txBody>
          <a:bodyPr/>
          <a:lstStyle/>
          <a:p>
            <a:pPr>
              <a:defRPr/>
            </a:pPr>
            <a:fld id="{080957A5-4C61-4E85-9D80-029E4BF5C809}"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dirty="0" smtClean="0"/>
              <a:t>STAR SIGNS</a:t>
            </a:r>
            <a:endParaRPr lang="en-ZA" dirty="0"/>
          </a:p>
        </p:txBody>
      </p:sp>
      <p:sp>
        <p:nvSpPr>
          <p:cNvPr id="3" name="Content Placeholder 2"/>
          <p:cNvSpPr>
            <a:spLocks noGrp="1"/>
          </p:cNvSpPr>
          <p:nvPr>
            <p:ph idx="1"/>
          </p:nvPr>
        </p:nvSpPr>
        <p:spPr/>
        <p:txBody>
          <a:bodyPr/>
          <a:lstStyle/>
          <a:p>
            <a:pPr>
              <a:defRPr/>
            </a:pPr>
            <a:r>
              <a:rPr lang="en-ZA" dirty="0" smtClean="0"/>
              <a:t>VIRGO:  		23 AUG – 22 SEP</a:t>
            </a:r>
          </a:p>
          <a:p>
            <a:pPr>
              <a:defRPr/>
            </a:pPr>
            <a:r>
              <a:rPr lang="en-ZA" dirty="0" smtClean="0"/>
              <a:t>LIBRA:		  	23 SEP – 22 OCT</a:t>
            </a:r>
          </a:p>
          <a:p>
            <a:pPr>
              <a:defRPr/>
            </a:pPr>
            <a:r>
              <a:rPr lang="en-ZA" dirty="0" smtClean="0"/>
              <a:t>SCORPIO: 	 	23 OCT – 21 NOV</a:t>
            </a:r>
          </a:p>
          <a:p>
            <a:pPr>
              <a:defRPr/>
            </a:pPr>
            <a:r>
              <a:rPr lang="en-ZA" dirty="0" smtClean="0"/>
              <a:t>SAGITTARIUS:	 22 NOV – 21 DES</a:t>
            </a:r>
          </a:p>
          <a:p>
            <a:pPr>
              <a:defRPr/>
            </a:pPr>
            <a:r>
              <a:rPr lang="en-ZA" dirty="0" smtClean="0"/>
              <a:t>CAPRICORN:  	22 DEC – 19 JAN</a:t>
            </a:r>
          </a:p>
          <a:p>
            <a:pPr>
              <a:defRPr/>
            </a:pPr>
            <a:endParaRPr lang="en-ZA" dirty="0"/>
          </a:p>
        </p:txBody>
      </p:sp>
      <p:sp>
        <p:nvSpPr>
          <p:cNvPr id="4" name="Slide Number Placeholder 3"/>
          <p:cNvSpPr>
            <a:spLocks noGrp="1"/>
          </p:cNvSpPr>
          <p:nvPr>
            <p:ph type="sldNum" sz="quarter" idx="12"/>
          </p:nvPr>
        </p:nvSpPr>
        <p:spPr/>
        <p:txBody>
          <a:bodyPr/>
          <a:lstStyle/>
          <a:p>
            <a:pPr>
              <a:defRPr/>
            </a:pPr>
            <a:fld id="{4361254A-44C5-4323-9980-A59A15996AA1}"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endParaRPr lang="en-US" smtClean="0"/>
          </a:p>
        </p:txBody>
      </p:sp>
      <p:sp>
        <p:nvSpPr>
          <p:cNvPr id="87043" name="Rectangle 3"/>
          <p:cNvSpPr>
            <a:spLocks noGrp="1" noChangeArrowheads="1"/>
          </p:cNvSpPr>
          <p:nvPr>
            <p:ph type="body" idx="1"/>
          </p:nvPr>
        </p:nvSpPr>
        <p:spPr/>
        <p:txBody>
          <a:bodyPr/>
          <a:lstStyle/>
          <a:p>
            <a:pPr eaLnBrk="1" hangingPunct="1">
              <a:defRPr/>
            </a:pPr>
            <a:endParaRPr lang="en-US" smtClean="0"/>
          </a:p>
        </p:txBody>
      </p:sp>
      <p:pic>
        <p:nvPicPr>
          <p:cNvPr id="21508" name="Picture 7" descr="scorpius-706119">
            <a:hlinkClick r:id="rId3"/>
          </p:cNvPr>
          <p:cNvPicPr>
            <a:picLocks noChangeAspect="1" noChangeArrowheads="1"/>
          </p:cNvPicPr>
          <p:nvPr/>
        </p:nvPicPr>
        <p:blipFill>
          <a:blip r:embed="rId4" cstate="print"/>
          <a:srcRect/>
          <a:stretch>
            <a:fillRect/>
          </a:stretch>
        </p:blipFill>
        <p:spPr bwMode="auto">
          <a:xfrm>
            <a:off x="0" y="0"/>
            <a:ext cx="5026025" cy="3711575"/>
          </a:xfrm>
          <a:prstGeom prst="rect">
            <a:avLst/>
          </a:prstGeom>
          <a:noFill/>
          <a:ln w="9525">
            <a:noFill/>
            <a:miter lim="800000"/>
            <a:headEnd/>
            <a:tailEnd/>
          </a:ln>
        </p:spPr>
      </p:pic>
      <p:pic>
        <p:nvPicPr>
          <p:cNvPr id="21509" name="Picture 9" descr="Orion_from_Diwali">
            <a:hlinkClick r:id="rId5"/>
          </p:cNvPr>
          <p:cNvPicPr>
            <a:picLocks noChangeAspect="1" noChangeArrowheads="1"/>
          </p:cNvPicPr>
          <p:nvPr/>
        </p:nvPicPr>
        <p:blipFill>
          <a:blip r:embed="rId6" cstate="print"/>
          <a:srcRect/>
          <a:stretch>
            <a:fillRect/>
          </a:stretch>
        </p:blipFill>
        <p:spPr bwMode="auto">
          <a:xfrm>
            <a:off x="5257800" y="2286000"/>
            <a:ext cx="3460750" cy="38862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5A135A68-AA3B-429B-B71E-37A96FC4D06C}"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4000" dirty="0" smtClean="0"/>
              <a:t>Our </a:t>
            </a:r>
            <a:r>
              <a:rPr lang="en-US" sz="4000" dirty="0" smtClean="0"/>
              <a:t>solar system</a:t>
            </a:r>
          </a:p>
        </p:txBody>
      </p:sp>
      <p:sp>
        <p:nvSpPr>
          <p:cNvPr id="22531" name="Rectangle 3"/>
          <p:cNvSpPr>
            <a:spLocks noGrp="1" noChangeArrowheads="1"/>
          </p:cNvSpPr>
          <p:nvPr>
            <p:ph type="body" idx="1"/>
          </p:nvPr>
        </p:nvSpPr>
        <p:spPr/>
        <p:txBody>
          <a:bodyPr/>
          <a:lstStyle/>
          <a:p>
            <a:pPr eaLnBrk="1" hangingPunct="1">
              <a:buFont typeface="Wingdings" pitchFamily="2" charset="2"/>
              <a:buNone/>
              <a:defRPr/>
            </a:pPr>
            <a:endParaRPr lang="en-US" smtClean="0"/>
          </a:p>
        </p:txBody>
      </p:sp>
      <p:pic>
        <p:nvPicPr>
          <p:cNvPr id="22532" name="Picture 5" descr="Panel6SolarSystem">
            <a:hlinkClick r:id="rId3"/>
          </p:cNvPr>
          <p:cNvPicPr>
            <a:picLocks noChangeAspect="1" noChangeArrowheads="1"/>
          </p:cNvPicPr>
          <p:nvPr/>
        </p:nvPicPr>
        <p:blipFill>
          <a:blip r:embed="rId4" cstate="print"/>
          <a:srcRect/>
          <a:stretch>
            <a:fillRect/>
          </a:stretch>
        </p:blipFill>
        <p:spPr bwMode="auto">
          <a:xfrm>
            <a:off x="1219200" y="1524000"/>
            <a:ext cx="6705600" cy="50514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622709D9-7D59-4595-AA31-9BCC8EE5EDDF}"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mtClean="0"/>
              <a:t> </a:t>
            </a:r>
          </a:p>
        </p:txBody>
      </p:sp>
      <p:sp>
        <p:nvSpPr>
          <p:cNvPr id="24579" name="Rectangle 3"/>
          <p:cNvSpPr>
            <a:spLocks noGrp="1" noChangeArrowheads="1"/>
          </p:cNvSpPr>
          <p:nvPr>
            <p:ph type="body" idx="1"/>
          </p:nvPr>
        </p:nvSpPr>
        <p:spPr/>
        <p:txBody>
          <a:bodyPr/>
          <a:lstStyle/>
          <a:p>
            <a:pPr eaLnBrk="1" hangingPunct="1">
              <a:defRPr/>
            </a:pPr>
            <a:endParaRPr lang="en-US" smtClean="0"/>
          </a:p>
        </p:txBody>
      </p:sp>
      <p:pic>
        <p:nvPicPr>
          <p:cNvPr id="23556" name="Picture 4" descr="Planets3"/>
          <p:cNvPicPr>
            <a:picLocks noChangeAspect="1" noChangeArrowheads="1"/>
          </p:cNvPicPr>
          <p:nvPr/>
        </p:nvPicPr>
        <p:blipFill>
          <a:blip r:embed="rId3" cstate="print"/>
          <a:srcRect/>
          <a:stretch>
            <a:fillRect/>
          </a:stretch>
        </p:blipFill>
        <p:spPr bwMode="auto">
          <a:xfrm>
            <a:off x="0" y="609600"/>
            <a:ext cx="9144000" cy="56451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37B32852-C409-41ED-B75F-F3AE555B9CF0}"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endParaRPr lang="en-US" smtClean="0"/>
          </a:p>
        </p:txBody>
      </p:sp>
      <p:sp>
        <p:nvSpPr>
          <p:cNvPr id="63491" name="Rectangle 3"/>
          <p:cNvSpPr>
            <a:spLocks noGrp="1" noChangeArrowheads="1"/>
          </p:cNvSpPr>
          <p:nvPr>
            <p:ph type="body" idx="1"/>
          </p:nvPr>
        </p:nvSpPr>
        <p:spPr>
          <a:xfrm>
            <a:off x="457200" y="609600"/>
            <a:ext cx="8229600" cy="5521325"/>
          </a:xfrm>
        </p:spPr>
        <p:txBody>
          <a:bodyPr/>
          <a:lstStyle/>
          <a:p>
            <a:pPr eaLnBrk="1" hangingPunct="1">
              <a:defRPr/>
            </a:pPr>
            <a:r>
              <a:rPr lang="en-US" dirty="0" smtClean="0"/>
              <a:t>We can only fly on our solar system with a spaceship.</a:t>
            </a:r>
          </a:p>
          <a:p>
            <a:pPr eaLnBrk="1" hangingPunct="1">
              <a:defRPr/>
            </a:pPr>
            <a:r>
              <a:rPr lang="en-US" dirty="0" smtClean="0"/>
              <a:t>Consists out of 1 star and 9 planets.</a:t>
            </a:r>
          </a:p>
          <a:p>
            <a:pPr eaLnBrk="1" hangingPunct="1">
              <a:defRPr/>
            </a:pPr>
            <a:r>
              <a:rPr lang="en-US" dirty="0" smtClean="0"/>
              <a:t>The galaxy also has smaller bodies etc: satellites, asteroids, comets and meteoroids.</a:t>
            </a:r>
          </a:p>
          <a:p>
            <a:pPr eaLnBrk="1" hangingPunct="1">
              <a:defRPr/>
            </a:pPr>
            <a:r>
              <a:rPr lang="en-US" dirty="0" smtClean="0"/>
              <a:t>The moon is a natural satellite, which is made out of rock and orbits around the Earth.</a:t>
            </a:r>
          </a:p>
          <a:p>
            <a:pPr eaLnBrk="1" hangingPunct="1">
              <a:defRPr/>
            </a:pPr>
            <a:r>
              <a:rPr lang="en-US" dirty="0" smtClean="0"/>
              <a:t>The moon reflects light from the Sun. </a:t>
            </a:r>
          </a:p>
          <a:p>
            <a:pPr eaLnBrk="1" hangingPunct="1">
              <a:defRPr/>
            </a:pPr>
            <a:r>
              <a:rPr lang="en-US" dirty="0" smtClean="0"/>
              <a:t>The moon don’t have an atmosphere.</a:t>
            </a:r>
          </a:p>
        </p:txBody>
      </p:sp>
      <p:sp>
        <p:nvSpPr>
          <p:cNvPr id="6" name="Slide Number Placeholder 5"/>
          <p:cNvSpPr>
            <a:spLocks noGrp="1"/>
          </p:cNvSpPr>
          <p:nvPr>
            <p:ph type="sldNum" sz="quarter" idx="12"/>
          </p:nvPr>
        </p:nvSpPr>
        <p:spPr/>
        <p:txBody>
          <a:bodyPr/>
          <a:lstStyle/>
          <a:p>
            <a:pPr>
              <a:defRPr/>
            </a:pPr>
            <a:fld id="{A217A448-77A4-4BF7-AC09-8D60A424BE0F}"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dirty="0" smtClean="0"/>
              <a:t>The </a:t>
            </a:r>
            <a:r>
              <a:rPr lang="en-US" dirty="0" smtClean="0"/>
              <a:t>moon.</a:t>
            </a:r>
          </a:p>
        </p:txBody>
      </p:sp>
      <p:sp>
        <p:nvSpPr>
          <p:cNvPr id="65539" name="Rectangle 3"/>
          <p:cNvSpPr>
            <a:spLocks noGrp="1" noChangeArrowheads="1"/>
          </p:cNvSpPr>
          <p:nvPr>
            <p:ph type="body" idx="1"/>
          </p:nvPr>
        </p:nvSpPr>
        <p:spPr/>
        <p:txBody>
          <a:bodyPr/>
          <a:lstStyle/>
          <a:p>
            <a:pPr eaLnBrk="1" hangingPunct="1">
              <a:defRPr/>
            </a:pPr>
            <a:endParaRPr lang="en-US" smtClean="0"/>
          </a:p>
        </p:txBody>
      </p:sp>
      <p:pic>
        <p:nvPicPr>
          <p:cNvPr id="26628" name="Picture 5" descr="full_moon_02_2000">
            <a:hlinkClick r:id="rId3"/>
          </p:cNvPr>
          <p:cNvPicPr>
            <a:picLocks noChangeAspect="1" noChangeArrowheads="1"/>
          </p:cNvPicPr>
          <p:nvPr/>
        </p:nvPicPr>
        <p:blipFill>
          <a:blip r:embed="rId4" cstate="print"/>
          <a:srcRect/>
          <a:stretch>
            <a:fillRect/>
          </a:stretch>
        </p:blipFill>
        <p:spPr bwMode="auto">
          <a:xfrm>
            <a:off x="228600" y="1371600"/>
            <a:ext cx="3509963" cy="3581400"/>
          </a:xfrm>
          <a:prstGeom prst="rect">
            <a:avLst/>
          </a:prstGeom>
          <a:noFill/>
          <a:ln w="9525">
            <a:noFill/>
            <a:miter lim="800000"/>
            <a:headEnd/>
            <a:tailEnd/>
          </a:ln>
        </p:spPr>
      </p:pic>
      <p:pic>
        <p:nvPicPr>
          <p:cNvPr id="26629" name="Picture 7" descr="moon_99_02_23_south">
            <a:hlinkClick r:id="rId5"/>
          </p:cNvPr>
          <p:cNvPicPr>
            <a:picLocks noChangeAspect="1" noChangeArrowheads="1"/>
          </p:cNvPicPr>
          <p:nvPr/>
        </p:nvPicPr>
        <p:blipFill>
          <a:blip r:embed="rId6" cstate="print"/>
          <a:srcRect/>
          <a:stretch>
            <a:fillRect/>
          </a:stretch>
        </p:blipFill>
        <p:spPr bwMode="auto">
          <a:xfrm>
            <a:off x="5029200" y="2514600"/>
            <a:ext cx="3657600" cy="36576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E825E96E-9FF4-472F-9F9D-084BBF633305}"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dirty="0" smtClean="0"/>
              <a:t>Mercury</a:t>
            </a:r>
            <a:endParaRPr lang="en-US" dirty="0" smtClean="0"/>
          </a:p>
        </p:txBody>
      </p:sp>
      <p:sp>
        <p:nvSpPr>
          <p:cNvPr id="28675" name="Rectangle 3"/>
          <p:cNvSpPr>
            <a:spLocks noGrp="1" noChangeArrowheads="1"/>
          </p:cNvSpPr>
          <p:nvPr>
            <p:ph type="body" sz="half" idx="1"/>
          </p:nvPr>
        </p:nvSpPr>
        <p:spPr/>
        <p:txBody>
          <a:bodyPr/>
          <a:lstStyle/>
          <a:p>
            <a:pPr eaLnBrk="1" hangingPunct="1">
              <a:defRPr/>
            </a:pPr>
            <a:r>
              <a:rPr lang="en-US" sz="2800" dirty="0" smtClean="0"/>
              <a:t>0 </a:t>
            </a:r>
            <a:r>
              <a:rPr lang="en-US" sz="2800" dirty="0" smtClean="0"/>
              <a:t>moons</a:t>
            </a:r>
          </a:p>
          <a:p>
            <a:pPr eaLnBrk="1" hangingPunct="1">
              <a:buFont typeface="Wingdings" pitchFamily="2" charset="2"/>
              <a:buNone/>
              <a:defRPr/>
            </a:pPr>
            <a:endParaRPr lang="en-US" sz="2800" dirty="0" smtClean="0"/>
          </a:p>
          <a:p>
            <a:pPr eaLnBrk="1" hangingPunct="1">
              <a:buFont typeface="Wingdings" pitchFamily="2" charset="2"/>
              <a:buNone/>
              <a:defRPr/>
            </a:pPr>
            <a:r>
              <a:rPr lang="en-US" sz="2800" dirty="0" smtClean="0"/>
              <a:t>	</a:t>
            </a:r>
            <a:r>
              <a:rPr lang="en-US" sz="2800" dirty="0" smtClean="0"/>
              <a:t>Grey </a:t>
            </a:r>
            <a:r>
              <a:rPr lang="en-US" sz="2800" dirty="0" err="1" smtClean="0"/>
              <a:t>colour</a:t>
            </a:r>
            <a:endParaRPr lang="en-US" sz="2800" dirty="0" smtClean="0"/>
          </a:p>
        </p:txBody>
      </p:sp>
      <p:pic>
        <p:nvPicPr>
          <p:cNvPr id="27652" name="Picture 5" descr="mercury2_mariner10_big">
            <a:hlinkClick r:id="rId3"/>
          </p:cNvPr>
          <p:cNvPicPr>
            <a:picLocks noChangeAspect="1" noChangeArrowheads="1"/>
          </p:cNvPicPr>
          <p:nvPr>
            <p:ph sz="half" idx="2"/>
          </p:nvPr>
        </p:nvPicPr>
        <p:blipFill>
          <a:blip r:embed="rId4" cstate="print"/>
          <a:srcRect/>
          <a:stretch>
            <a:fillRect/>
          </a:stretch>
        </p:blipFill>
        <p:spPr>
          <a:xfrm>
            <a:off x="2819400" y="2209800"/>
            <a:ext cx="3929063" cy="3929063"/>
          </a:xfrm>
        </p:spPr>
      </p:pic>
      <p:sp>
        <p:nvSpPr>
          <p:cNvPr id="7" name="Slide Number Placeholder 6"/>
          <p:cNvSpPr>
            <a:spLocks noGrp="1"/>
          </p:cNvSpPr>
          <p:nvPr>
            <p:ph type="sldNum" sz="quarter" idx="12"/>
          </p:nvPr>
        </p:nvSpPr>
        <p:spPr/>
        <p:txBody>
          <a:bodyPr/>
          <a:lstStyle/>
          <a:p>
            <a:pPr>
              <a:defRPr/>
            </a:pPr>
            <a:fld id="{3592A508-1681-40FD-98F7-A0D88896EA09}"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t>Venus</a:t>
            </a:r>
          </a:p>
        </p:txBody>
      </p:sp>
      <p:sp>
        <p:nvSpPr>
          <p:cNvPr id="30723" name="Rectangle 3"/>
          <p:cNvSpPr>
            <a:spLocks noGrp="1" noChangeArrowheads="1"/>
          </p:cNvSpPr>
          <p:nvPr>
            <p:ph type="body" sz="half" idx="1"/>
          </p:nvPr>
        </p:nvSpPr>
        <p:spPr/>
        <p:txBody>
          <a:bodyPr/>
          <a:lstStyle/>
          <a:p>
            <a:pPr eaLnBrk="1" hangingPunct="1">
              <a:defRPr/>
            </a:pPr>
            <a:r>
              <a:rPr lang="en-US" sz="2800" dirty="0" smtClean="0"/>
              <a:t>0 </a:t>
            </a:r>
            <a:r>
              <a:rPr lang="en-US" sz="2800" dirty="0" smtClean="0"/>
              <a:t>moons</a:t>
            </a:r>
            <a:endParaRPr lang="en-US" sz="2800" dirty="0" smtClean="0"/>
          </a:p>
          <a:p>
            <a:pPr eaLnBrk="1" hangingPunct="1">
              <a:defRPr/>
            </a:pPr>
            <a:r>
              <a:rPr lang="en-US" sz="2800" dirty="0" smtClean="0"/>
              <a:t>White</a:t>
            </a:r>
            <a:endParaRPr lang="en-US" sz="2800" dirty="0" smtClean="0"/>
          </a:p>
        </p:txBody>
      </p:sp>
      <p:pic>
        <p:nvPicPr>
          <p:cNvPr id="28676" name="Picture 5" descr="venus_narrowweb__300x336,0">
            <a:hlinkClick r:id="rId3"/>
          </p:cNvPr>
          <p:cNvPicPr>
            <a:picLocks noChangeAspect="1" noChangeArrowheads="1"/>
          </p:cNvPicPr>
          <p:nvPr>
            <p:ph sz="quarter" idx="2"/>
          </p:nvPr>
        </p:nvPicPr>
        <p:blipFill>
          <a:blip r:embed="rId4" cstate="print"/>
          <a:srcRect/>
          <a:stretch>
            <a:fillRect/>
          </a:stretch>
        </p:blipFill>
        <p:spPr>
          <a:xfrm>
            <a:off x="838200" y="2514600"/>
            <a:ext cx="3868738" cy="4343400"/>
          </a:xfrm>
        </p:spPr>
      </p:pic>
      <p:pic>
        <p:nvPicPr>
          <p:cNvPr id="28677" name="Picture 8" descr="venus_oberfl_art">
            <a:hlinkClick r:id="rId5"/>
          </p:cNvPr>
          <p:cNvPicPr>
            <a:picLocks noChangeAspect="1" noChangeArrowheads="1"/>
          </p:cNvPicPr>
          <p:nvPr>
            <p:ph sz="quarter" idx="3"/>
          </p:nvPr>
        </p:nvPicPr>
        <p:blipFill>
          <a:blip r:embed="rId6" cstate="print"/>
          <a:srcRect/>
          <a:stretch>
            <a:fillRect/>
          </a:stretch>
        </p:blipFill>
        <p:spPr>
          <a:xfrm>
            <a:off x="4800600" y="2667000"/>
            <a:ext cx="3962400" cy="2984500"/>
          </a:xfrm>
        </p:spPr>
      </p:pic>
      <p:sp>
        <p:nvSpPr>
          <p:cNvPr id="8" name="Slide Number Placeholder 7"/>
          <p:cNvSpPr>
            <a:spLocks noGrp="1"/>
          </p:cNvSpPr>
          <p:nvPr>
            <p:ph type="sldNum" sz="quarter" idx="12"/>
          </p:nvPr>
        </p:nvSpPr>
        <p:spPr/>
        <p:txBody>
          <a:bodyPr/>
          <a:lstStyle/>
          <a:p>
            <a:pPr>
              <a:defRPr/>
            </a:pPr>
            <a:fld id="{21174B09-AAB5-4A4F-BE56-F22332CF9116}"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smtClean="0"/>
              <a:t>Earth</a:t>
            </a:r>
            <a:endParaRPr lang="en-US" dirty="0" smtClean="0"/>
          </a:p>
        </p:txBody>
      </p:sp>
      <p:sp>
        <p:nvSpPr>
          <p:cNvPr id="32771" name="Rectangle 3"/>
          <p:cNvSpPr>
            <a:spLocks noGrp="1" noChangeArrowheads="1"/>
          </p:cNvSpPr>
          <p:nvPr>
            <p:ph type="body" sz="half" idx="1"/>
          </p:nvPr>
        </p:nvSpPr>
        <p:spPr/>
        <p:txBody>
          <a:bodyPr/>
          <a:lstStyle/>
          <a:p>
            <a:pPr eaLnBrk="1" hangingPunct="1">
              <a:defRPr/>
            </a:pPr>
            <a:r>
              <a:rPr lang="en-US" sz="2800" dirty="0" smtClean="0"/>
              <a:t>1 </a:t>
            </a:r>
            <a:r>
              <a:rPr lang="en-US" sz="2800" dirty="0" smtClean="0"/>
              <a:t>moon</a:t>
            </a:r>
            <a:endParaRPr lang="en-US" sz="2800" dirty="0" smtClean="0"/>
          </a:p>
        </p:txBody>
      </p:sp>
      <p:pic>
        <p:nvPicPr>
          <p:cNvPr id="29700" name="Picture 5" descr="EarthBlueMarbleWestTerra">
            <a:hlinkClick r:id="rId3"/>
          </p:cNvPr>
          <p:cNvPicPr>
            <a:picLocks noChangeAspect="1" noChangeArrowheads="1"/>
          </p:cNvPicPr>
          <p:nvPr>
            <p:ph sz="quarter" idx="2"/>
          </p:nvPr>
        </p:nvPicPr>
        <p:blipFill>
          <a:blip r:embed="rId4" cstate="print"/>
          <a:srcRect/>
          <a:stretch>
            <a:fillRect/>
          </a:stretch>
        </p:blipFill>
        <p:spPr>
          <a:xfrm>
            <a:off x="5867400" y="1371600"/>
            <a:ext cx="3038475" cy="3038475"/>
          </a:xfrm>
        </p:spPr>
      </p:pic>
      <p:pic>
        <p:nvPicPr>
          <p:cNvPr id="29701" name="Picture 8" descr="See full size image">
            <a:hlinkClick r:id="rId5"/>
          </p:cNvPr>
          <p:cNvPicPr>
            <a:picLocks noChangeAspect="1" noChangeArrowheads="1"/>
          </p:cNvPicPr>
          <p:nvPr>
            <p:ph sz="quarter" idx="3"/>
          </p:nvPr>
        </p:nvPicPr>
        <p:blipFill>
          <a:blip r:embed="rId6" cstate="print"/>
          <a:srcRect/>
          <a:stretch>
            <a:fillRect/>
          </a:stretch>
        </p:blipFill>
        <p:spPr>
          <a:xfrm>
            <a:off x="3429000" y="3960813"/>
            <a:ext cx="3038475" cy="2897187"/>
          </a:xfrm>
        </p:spPr>
      </p:pic>
      <p:pic>
        <p:nvPicPr>
          <p:cNvPr id="29702" name="Picture 11" descr="earth_1_apollo17">
            <a:hlinkClick r:id="rId7"/>
          </p:cNvPr>
          <p:cNvPicPr>
            <a:picLocks noChangeAspect="1" noChangeArrowheads="1"/>
          </p:cNvPicPr>
          <p:nvPr/>
        </p:nvPicPr>
        <p:blipFill>
          <a:blip r:embed="rId8" cstate="print"/>
          <a:srcRect/>
          <a:stretch>
            <a:fillRect/>
          </a:stretch>
        </p:blipFill>
        <p:spPr bwMode="auto">
          <a:xfrm>
            <a:off x="228600" y="2133600"/>
            <a:ext cx="3190875" cy="316547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C60C3090-E18F-4106-9526-3FB316BA3849}"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endParaRPr lang="en-US" smtClean="0"/>
          </a:p>
        </p:txBody>
      </p:sp>
      <p:sp>
        <p:nvSpPr>
          <p:cNvPr id="55299" name="Rectangle 3"/>
          <p:cNvSpPr>
            <a:spLocks noGrp="1" noChangeArrowheads="1"/>
          </p:cNvSpPr>
          <p:nvPr>
            <p:ph type="body" idx="1"/>
          </p:nvPr>
        </p:nvSpPr>
        <p:spPr>
          <a:xfrm>
            <a:off x="381000" y="1066800"/>
            <a:ext cx="8229600" cy="4530725"/>
          </a:xfrm>
        </p:spPr>
        <p:txBody>
          <a:bodyPr/>
          <a:lstStyle/>
          <a:p>
            <a:pPr eaLnBrk="1" hangingPunct="1">
              <a:lnSpc>
                <a:spcPct val="90000"/>
              </a:lnSpc>
              <a:defRPr/>
            </a:pPr>
            <a:r>
              <a:rPr lang="en-US" smtClean="0"/>
              <a:t>The universe is a term\word that describes everything that has matter and energy.</a:t>
            </a:r>
          </a:p>
          <a:p>
            <a:pPr eaLnBrk="1" hangingPunct="1">
              <a:lnSpc>
                <a:spcPct val="90000"/>
              </a:lnSpc>
              <a:defRPr/>
            </a:pPr>
            <a:r>
              <a:rPr lang="en-US" smtClean="0"/>
              <a:t>Matter is anything that has mass and consists out of area.</a:t>
            </a:r>
          </a:p>
          <a:p>
            <a:pPr eaLnBrk="1" hangingPunct="1">
              <a:lnSpc>
                <a:spcPct val="90000"/>
              </a:lnSpc>
              <a:defRPr/>
            </a:pPr>
            <a:r>
              <a:rPr lang="en-US" smtClean="0"/>
              <a:t>An example of matter is planets, sun and a table etc.</a:t>
            </a:r>
          </a:p>
          <a:p>
            <a:pPr eaLnBrk="1" hangingPunct="1">
              <a:lnSpc>
                <a:spcPct val="90000"/>
              </a:lnSpc>
              <a:defRPr/>
            </a:pPr>
            <a:r>
              <a:rPr lang="en-US" smtClean="0"/>
              <a:t>Energy comes from the sun in the form of light and warmth. There is also human made energy sources. </a:t>
            </a:r>
          </a:p>
        </p:txBody>
      </p:sp>
      <p:sp>
        <p:nvSpPr>
          <p:cNvPr id="6" name="Slide Number Placeholder 5"/>
          <p:cNvSpPr>
            <a:spLocks noGrp="1"/>
          </p:cNvSpPr>
          <p:nvPr>
            <p:ph type="sldNum" sz="quarter" idx="12"/>
          </p:nvPr>
        </p:nvSpPr>
        <p:spPr/>
        <p:txBody>
          <a:bodyPr/>
          <a:lstStyle/>
          <a:p>
            <a:pPr>
              <a:defRPr/>
            </a:pPr>
            <a:fld id="{5C40EECA-B945-426E-9C64-43E80F828944}"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pPr eaLnBrk="1" hangingPunct="1">
              <a:defRPr/>
            </a:pPr>
            <a:r>
              <a:rPr lang="en-US" dirty="0" smtClean="0"/>
              <a:t>Earth</a:t>
            </a:r>
          </a:p>
        </p:txBody>
      </p:sp>
      <p:sp>
        <p:nvSpPr>
          <p:cNvPr id="3" name="Content Placeholder 2"/>
          <p:cNvSpPr>
            <a:spLocks noGrp="1"/>
          </p:cNvSpPr>
          <p:nvPr>
            <p:ph idx="1"/>
          </p:nvPr>
        </p:nvSpPr>
        <p:spPr>
          <a:xfrm>
            <a:off x="0" y="1143000"/>
            <a:ext cx="9144000" cy="5715000"/>
          </a:xfrm>
        </p:spPr>
        <p:txBody>
          <a:bodyPr/>
          <a:lstStyle/>
          <a:p>
            <a:pPr eaLnBrk="1" hangingPunct="1">
              <a:defRPr/>
            </a:pPr>
            <a:r>
              <a:rPr lang="en-US" dirty="0" smtClean="0"/>
              <a:t>The Earth move around in its own axe and it take 24 hours. (1 day) 12 hours day &amp; 12 hours night.</a:t>
            </a:r>
          </a:p>
          <a:p>
            <a:pPr eaLnBrk="1" hangingPunct="1">
              <a:defRPr/>
            </a:pPr>
            <a:r>
              <a:rPr lang="en-US" dirty="0" smtClean="0"/>
              <a:t>The Earth is moving and not the Sun.</a:t>
            </a:r>
          </a:p>
          <a:p>
            <a:pPr eaLnBrk="1" hangingPunct="1">
              <a:defRPr/>
            </a:pPr>
            <a:r>
              <a:rPr lang="en-US" dirty="0" smtClean="0"/>
              <a:t>The Earth takes 365 ¼ day to orbit around the Earth.</a:t>
            </a:r>
          </a:p>
          <a:p>
            <a:pPr eaLnBrk="1" hangingPunct="1">
              <a:defRPr/>
            </a:pPr>
            <a:r>
              <a:rPr lang="en-US" dirty="0" smtClean="0"/>
              <a:t>We get our light from the Sun.</a:t>
            </a:r>
          </a:p>
          <a:p>
            <a:pPr eaLnBrk="1" hangingPunct="1">
              <a:defRPr/>
            </a:pPr>
            <a:r>
              <a:rPr lang="en-US" dirty="0" smtClean="0"/>
              <a:t>Gravity keep us on the Earth.</a:t>
            </a:r>
          </a:p>
          <a:p>
            <a:pPr eaLnBrk="1" hangingPunct="1">
              <a:defRPr/>
            </a:pPr>
            <a:r>
              <a:rPr lang="en-US" dirty="0" smtClean="0"/>
              <a:t>The Earth has its own atmosphere &amp; water.</a:t>
            </a:r>
          </a:p>
        </p:txBody>
      </p:sp>
      <p:sp>
        <p:nvSpPr>
          <p:cNvPr id="4" name="Slide Number Placeholder 3"/>
          <p:cNvSpPr>
            <a:spLocks noGrp="1"/>
          </p:cNvSpPr>
          <p:nvPr>
            <p:ph type="sldNum" sz="quarter" idx="12"/>
          </p:nvPr>
        </p:nvSpPr>
        <p:spPr/>
        <p:txBody>
          <a:bodyPr/>
          <a:lstStyle/>
          <a:p>
            <a:pPr>
              <a:defRPr/>
            </a:pPr>
            <a:fld id="{6531B1E5-877C-4947-BAD2-C2402C0F7490}"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mtClean="0"/>
              <a:t>Mars</a:t>
            </a:r>
          </a:p>
        </p:txBody>
      </p:sp>
      <p:sp>
        <p:nvSpPr>
          <p:cNvPr id="34819" name="Rectangle 3"/>
          <p:cNvSpPr>
            <a:spLocks noGrp="1" noChangeArrowheads="1"/>
          </p:cNvSpPr>
          <p:nvPr>
            <p:ph type="body" sz="half" idx="1"/>
          </p:nvPr>
        </p:nvSpPr>
        <p:spPr/>
        <p:txBody>
          <a:bodyPr/>
          <a:lstStyle/>
          <a:p>
            <a:pPr eaLnBrk="1" hangingPunct="1">
              <a:defRPr/>
            </a:pPr>
            <a:r>
              <a:rPr lang="en-US" sz="2800" dirty="0" smtClean="0"/>
              <a:t>2 </a:t>
            </a:r>
            <a:r>
              <a:rPr lang="en-US" sz="2800" dirty="0" smtClean="0"/>
              <a:t>moons</a:t>
            </a:r>
            <a:endParaRPr lang="en-US" sz="2800" dirty="0" smtClean="0"/>
          </a:p>
          <a:p>
            <a:pPr eaLnBrk="1" hangingPunct="1">
              <a:defRPr/>
            </a:pPr>
            <a:r>
              <a:rPr lang="en-US" sz="2800" dirty="0" smtClean="0"/>
              <a:t>Red </a:t>
            </a:r>
            <a:r>
              <a:rPr lang="en-US" sz="2800" dirty="0" smtClean="0"/>
              <a:t>planet</a:t>
            </a:r>
          </a:p>
        </p:txBody>
      </p:sp>
      <p:pic>
        <p:nvPicPr>
          <p:cNvPr id="32772" name="Picture 5" descr="mars1">
            <a:hlinkClick r:id="rId3"/>
          </p:cNvPr>
          <p:cNvPicPr>
            <a:picLocks noChangeAspect="1" noChangeArrowheads="1"/>
          </p:cNvPicPr>
          <p:nvPr>
            <p:ph sz="quarter" idx="2"/>
          </p:nvPr>
        </p:nvPicPr>
        <p:blipFill>
          <a:blip r:embed="rId4" cstate="print"/>
          <a:srcRect/>
          <a:stretch>
            <a:fillRect/>
          </a:stretch>
        </p:blipFill>
        <p:spPr>
          <a:xfrm>
            <a:off x="1219200" y="3013075"/>
            <a:ext cx="3817938" cy="3844925"/>
          </a:xfrm>
        </p:spPr>
      </p:pic>
      <p:pic>
        <p:nvPicPr>
          <p:cNvPr id="32773" name="Picture 8" descr="See full size image">
            <a:hlinkClick r:id="rId5"/>
          </p:cNvPr>
          <p:cNvPicPr>
            <a:picLocks noChangeAspect="1" noChangeArrowheads="1"/>
          </p:cNvPicPr>
          <p:nvPr>
            <p:ph sz="quarter" idx="3"/>
          </p:nvPr>
        </p:nvPicPr>
        <p:blipFill>
          <a:blip r:embed="rId6" cstate="print"/>
          <a:srcRect/>
          <a:stretch>
            <a:fillRect/>
          </a:stretch>
        </p:blipFill>
        <p:spPr>
          <a:xfrm>
            <a:off x="5203825" y="2438400"/>
            <a:ext cx="3940175" cy="4419600"/>
          </a:xfrm>
        </p:spPr>
      </p:pic>
      <p:sp>
        <p:nvSpPr>
          <p:cNvPr id="8" name="Slide Number Placeholder 7"/>
          <p:cNvSpPr>
            <a:spLocks noGrp="1"/>
          </p:cNvSpPr>
          <p:nvPr>
            <p:ph type="sldNum" sz="quarter" idx="12"/>
          </p:nvPr>
        </p:nvSpPr>
        <p:spPr/>
        <p:txBody>
          <a:bodyPr/>
          <a:lstStyle/>
          <a:p>
            <a:pPr>
              <a:defRPr/>
            </a:pPr>
            <a:fld id="{EBB9053D-354D-449E-B03B-64427AD87FAE}"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mtClean="0"/>
              <a:t>Jupiter</a:t>
            </a:r>
          </a:p>
        </p:txBody>
      </p:sp>
      <p:sp>
        <p:nvSpPr>
          <p:cNvPr id="36867" name="Rectangle 3"/>
          <p:cNvSpPr>
            <a:spLocks noGrp="1" noChangeArrowheads="1"/>
          </p:cNvSpPr>
          <p:nvPr>
            <p:ph type="body" sz="half" idx="1"/>
          </p:nvPr>
        </p:nvSpPr>
        <p:spPr>
          <a:xfrm>
            <a:off x="457200" y="1600200"/>
            <a:ext cx="4495800" cy="4530725"/>
          </a:xfrm>
        </p:spPr>
        <p:txBody>
          <a:bodyPr/>
          <a:lstStyle/>
          <a:p>
            <a:pPr eaLnBrk="1" hangingPunct="1">
              <a:defRPr/>
            </a:pPr>
            <a:r>
              <a:rPr lang="en-US" sz="2800" dirty="0" smtClean="0"/>
              <a:t>63 </a:t>
            </a:r>
            <a:r>
              <a:rPr lang="en-US" sz="2800" dirty="0" smtClean="0"/>
              <a:t>moons </a:t>
            </a:r>
            <a:r>
              <a:rPr lang="en-US" sz="2800" dirty="0" smtClean="0"/>
              <a:t>– </a:t>
            </a:r>
          </a:p>
          <a:p>
            <a:pPr eaLnBrk="1" hangingPunct="1">
              <a:buFont typeface="Wingdings" pitchFamily="2" charset="2"/>
              <a:buNone/>
              <a:defRPr/>
            </a:pPr>
            <a:r>
              <a:rPr lang="en-US" sz="1600" dirty="0" smtClean="0"/>
              <a:t>	discovered in 2009</a:t>
            </a:r>
          </a:p>
          <a:p>
            <a:pPr eaLnBrk="1" hangingPunct="1">
              <a:buFont typeface="Wingdings" pitchFamily="2" charset="2"/>
              <a:buNone/>
              <a:defRPr/>
            </a:pPr>
            <a:r>
              <a:rPr lang="en-US" sz="2800" dirty="0" smtClean="0"/>
              <a:t>* </a:t>
            </a:r>
            <a:r>
              <a:rPr lang="en-US" sz="2800" dirty="0" smtClean="0"/>
              <a:t>Brown </a:t>
            </a:r>
            <a:r>
              <a:rPr lang="en-US" sz="2800" dirty="0" smtClean="0"/>
              <a:t>&amp; pale yellow</a:t>
            </a:r>
          </a:p>
        </p:txBody>
      </p:sp>
      <p:pic>
        <p:nvPicPr>
          <p:cNvPr id="33796" name="Picture 5" descr="jupiter_b">
            <a:hlinkClick r:id="rId3"/>
          </p:cNvPr>
          <p:cNvPicPr>
            <a:picLocks noChangeAspect="1" noChangeArrowheads="1"/>
          </p:cNvPicPr>
          <p:nvPr>
            <p:ph sz="quarter" idx="2"/>
          </p:nvPr>
        </p:nvPicPr>
        <p:blipFill>
          <a:blip r:embed="rId4" cstate="print"/>
          <a:srcRect/>
          <a:stretch>
            <a:fillRect/>
          </a:stretch>
        </p:blipFill>
        <p:spPr>
          <a:xfrm>
            <a:off x="1066800" y="3505200"/>
            <a:ext cx="3295650" cy="3352800"/>
          </a:xfrm>
        </p:spPr>
      </p:pic>
      <p:pic>
        <p:nvPicPr>
          <p:cNvPr id="33797" name="Picture 8" descr="io-jupiter">
            <a:hlinkClick r:id="rId5"/>
          </p:cNvPr>
          <p:cNvPicPr>
            <a:picLocks noChangeAspect="1" noChangeArrowheads="1"/>
          </p:cNvPicPr>
          <p:nvPr>
            <p:ph sz="quarter" idx="3"/>
          </p:nvPr>
        </p:nvPicPr>
        <p:blipFill>
          <a:blip r:embed="rId6" cstate="print"/>
          <a:srcRect/>
          <a:stretch>
            <a:fillRect/>
          </a:stretch>
        </p:blipFill>
        <p:spPr>
          <a:xfrm>
            <a:off x="4962525" y="3708400"/>
            <a:ext cx="4181475" cy="3149600"/>
          </a:xfrm>
        </p:spPr>
      </p:pic>
      <p:sp>
        <p:nvSpPr>
          <p:cNvPr id="8" name="Slide Number Placeholder 7"/>
          <p:cNvSpPr>
            <a:spLocks noGrp="1"/>
          </p:cNvSpPr>
          <p:nvPr>
            <p:ph type="sldNum" sz="quarter" idx="12"/>
          </p:nvPr>
        </p:nvSpPr>
        <p:spPr/>
        <p:txBody>
          <a:bodyPr/>
          <a:lstStyle/>
          <a:p>
            <a:pPr>
              <a:defRPr/>
            </a:pPr>
            <a:fld id="{3FB238EA-DB52-4AD2-BE14-F1ED6A3F3433}"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dirty="0" smtClean="0"/>
              <a:t>Saturn</a:t>
            </a:r>
            <a:endParaRPr lang="en-US" dirty="0" smtClean="0"/>
          </a:p>
        </p:txBody>
      </p:sp>
      <p:sp>
        <p:nvSpPr>
          <p:cNvPr id="38915" name="Rectangle 3"/>
          <p:cNvSpPr>
            <a:spLocks noGrp="1" noChangeArrowheads="1"/>
          </p:cNvSpPr>
          <p:nvPr>
            <p:ph type="body" sz="half" idx="1"/>
          </p:nvPr>
        </p:nvSpPr>
        <p:spPr/>
        <p:txBody>
          <a:bodyPr/>
          <a:lstStyle/>
          <a:p>
            <a:pPr eaLnBrk="1" hangingPunct="1">
              <a:defRPr/>
            </a:pPr>
            <a:r>
              <a:rPr lang="en-US" sz="2800" dirty="0" smtClean="0"/>
              <a:t>61 </a:t>
            </a:r>
            <a:r>
              <a:rPr lang="en-US" sz="2800" dirty="0" smtClean="0"/>
              <a:t>moons</a:t>
            </a:r>
            <a:endParaRPr lang="en-US" sz="2800" dirty="0" smtClean="0"/>
          </a:p>
          <a:p>
            <a:pPr eaLnBrk="1" hangingPunct="1">
              <a:buFont typeface="Wingdings" pitchFamily="2" charset="2"/>
              <a:buNone/>
              <a:defRPr/>
            </a:pPr>
            <a:r>
              <a:rPr lang="en-US" sz="1600" dirty="0" smtClean="0"/>
              <a:t>	As of 2009</a:t>
            </a:r>
          </a:p>
          <a:p>
            <a:pPr eaLnBrk="1" hangingPunct="1">
              <a:buFont typeface="Wingdings" pitchFamily="2" charset="2"/>
              <a:buNone/>
              <a:defRPr/>
            </a:pPr>
            <a:r>
              <a:rPr lang="en-US" sz="2800" dirty="0" smtClean="0"/>
              <a:t>*  </a:t>
            </a:r>
            <a:r>
              <a:rPr lang="en-US" sz="2800" dirty="0" smtClean="0"/>
              <a:t>pale </a:t>
            </a:r>
            <a:r>
              <a:rPr lang="en-US" sz="2800" dirty="0" smtClean="0"/>
              <a:t>yellow</a:t>
            </a:r>
          </a:p>
        </p:txBody>
      </p:sp>
      <p:pic>
        <p:nvPicPr>
          <p:cNvPr id="34820" name="Picture 5" descr="saturn">
            <a:hlinkClick r:id="rId3"/>
          </p:cNvPr>
          <p:cNvPicPr>
            <a:picLocks noChangeAspect="1" noChangeArrowheads="1"/>
          </p:cNvPicPr>
          <p:nvPr>
            <p:ph sz="quarter" idx="2"/>
          </p:nvPr>
        </p:nvPicPr>
        <p:blipFill>
          <a:blip r:embed="rId4" cstate="print"/>
          <a:srcRect/>
          <a:stretch>
            <a:fillRect/>
          </a:stretch>
        </p:blipFill>
        <p:spPr>
          <a:xfrm>
            <a:off x="609600" y="3276600"/>
            <a:ext cx="3886200" cy="3030538"/>
          </a:xfrm>
        </p:spPr>
      </p:pic>
      <p:pic>
        <p:nvPicPr>
          <p:cNvPr id="34821" name="Picture 8" descr="See full size image">
            <a:hlinkClick r:id="rId5"/>
          </p:cNvPr>
          <p:cNvPicPr>
            <a:picLocks noChangeAspect="1" noChangeArrowheads="1"/>
          </p:cNvPicPr>
          <p:nvPr>
            <p:ph sz="quarter" idx="3"/>
          </p:nvPr>
        </p:nvPicPr>
        <p:blipFill>
          <a:blip r:embed="rId6" cstate="print"/>
          <a:srcRect/>
          <a:stretch>
            <a:fillRect/>
          </a:stretch>
        </p:blipFill>
        <p:spPr>
          <a:xfrm>
            <a:off x="4724400" y="3543300"/>
            <a:ext cx="4419600" cy="3314700"/>
          </a:xfrm>
        </p:spPr>
      </p:pic>
      <p:sp>
        <p:nvSpPr>
          <p:cNvPr id="8" name="Slide Number Placeholder 7"/>
          <p:cNvSpPr>
            <a:spLocks noGrp="1"/>
          </p:cNvSpPr>
          <p:nvPr>
            <p:ph type="sldNum" sz="quarter" idx="12"/>
          </p:nvPr>
        </p:nvSpPr>
        <p:spPr/>
        <p:txBody>
          <a:bodyPr/>
          <a:lstStyle/>
          <a:p>
            <a:pPr>
              <a:defRPr/>
            </a:pPr>
            <a:fld id="{03F7A957-5289-484E-B648-EC198B1C743F}"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mtClean="0"/>
              <a:t>Uranus</a:t>
            </a:r>
          </a:p>
        </p:txBody>
      </p:sp>
      <p:sp>
        <p:nvSpPr>
          <p:cNvPr id="40963" name="Rectangle 3"/>
          <p:cNvSpPr>
            <a:spLocks noGrp="1" noChangeArrowheads="1"/>
          </p:cNvSpPr>
          <p:nvPr>
            <p:ph type="body" sz="half" idx="1"/>
          </p:nvPr>
        </p:nvSpPr>
        <p:spPr/>
        <p:txBody>
          <a:bodyPr/>
          <a:lstStyle/>
          <a:p>
            <a:pPr eaLnBrk="1" hangingPunct="1">
              <a:defRPr/>
            </a:pPr>
            <a:r>
              <a:rPr lang="en-US" sz="2800" dirty="0" smtClean="0"/>
              <a:t>27 mane/moons</a:t>
            </a:r>
          </a:p>
          <a:p>
            <a:pPr eaLnBrk="1" hangingPunct="1">
              <a:buFont typeface="Wingdings" pitchFamily="2" charset="2"/>
              <a:buNone/>
              <a:defRPr/>
            </a:pPr>
            <a:r>
              <a:rPr lang="en-US" sz="1600" dirty="0" smtClean="0"/>
              <a:t>	Discovered by 2009</a:t>
            </a:r>
          </a:p>
          <a:p>
            <a:pPr eaLnBrk="1" hangingPunct="1">
              <a:buFont typeface="Arial" charset="0"/>
              <a:buChar char="•"/>
              <a:defRPr/>
            </a:pPr>
            <a:r>
              <a:rPr lang="en-US" sz="2800" dirty="0" err="1" smtClean="0"/>
              <a:t>Blou-groen</a:t>
            </a:r>
            <a:r>
              <a:rPr lang="en-US" sz="2800" dirty="0" smtClean="0"/>
              <a:t> </a:t>
            </a:r>
            <a:r>
              <a:rPr lang="en-US" sz="2800" dirty="0" err="1" smtClean="0"/>
              <a:t>kleur</a:t>
            </a:r>
            <a:r>
              <a:rPr lang="en-US" sz="2800" dirty="0" smtClean="0"/>
              <a:t> / </a:t>
            </a:r>
          </a:p>
          <a:p>
            <a:pPr eaLnBrk="1" hangingPunct="1">
              <a:buFont typeface="Arial" charset="0"/>
              <a:buChar char="•"/>
              <a:defRPr/>
            </a:pPr>
            <a:r>
              <a:rPr lang="en-US" sz="2800" dirty="0" smtClean="0"/>
              <a:t>Blue-green</a:t>
            </a:r>
          </a:p>
        </p:txBody>
      </p:sp>
      <p:pic>
        <p:nvPicPr>
          <p:cNvPr id="35844" name="Picture 5" descr="uranus">
            <a:hlinkClick r:id="rId3"/>
          </p:cNvPr>
          <p:cNvPicPr>
            <a:picLocks noChangeAspect="1" noChangeArrowheads="1"/>
          </p:cNvPicPr>
          <p:nvPr>
            <p:ph sz="half" idx="2"/>
          </p:nvPr>
        </p:nvPicPr>
        <p:blipFill>
          <a:blip r:embed="rId4" cstate="print"/>
          <a:srcRect/>
          <a:stretch>
            <a:fillRect/>
          </a:stretch>
        </p:blipFill>
        <p:spPr>
          <a:xfrm>
            <a:off x="3657600" y="1828800"/>
            <a:ext cx="4767263" cy="4648200"/>
          </a:xfrm>
        </p:spPr>
      </p:pic>
      <p:sp>
        <p:nvSpPr>
          <p:cNvPr id="7" name="Slide Number Placeholder 6"/>
          <p:cNvSpPr>
            <a:spLocks noGrp="1"/>
          </p:cNvSpPr>
          <p:nvPr>
            <p:ph type="sldNum" sz="quarter" idx="12"/>
          </p:nvPr>
        </p:nvSpPr>
        <p:spPr/>
        <p:txBody>
          <a:bodyPr/>
          <a:lstStyle/>
          <a:p>
            <a:pPr>
              <a:defRPr/>
            </a:pPr>
            <a:fld id="{E07C8E96-097C-448D-B675-291A17DBCBB9}"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dirty="0" smtClean="0"/>
              <a:t>Neptune</a:t>
            </a:r>
            <a:endParaRPr lang="en-US" dirty="0" smtClean="0"/>
          </a:p>
        </p:txBody>
      </p:sp>
      <p:sp>
        <p:nvSpPr>
          <p:cNvPr id="43011" name="Rectangle 3"/>
          <p:cNvSpPr>
            <a:spLocks noGrp="1" noChangeArrowheads="1"/>
          </p:cNvSpPr>
          <p:nvPr>
            <p:ph type="body" sz="half" idx="1"/>
          </p:nvPr>
        </p:nvSpPr>
        <p:spPr/>
        <p:txBody>
          <a:bodyPr/>
          <a:lstStyle/>
          <a:p>
            <a:pPr eaLnBrk="1" hangingPunct="1">
              <a:defRPr/>
            </a:pPr>
            <a:r>
              <a:rPr lang="en-US" sz="2800" dirty="0" smtClean="0"/>
              <a:t>13 </a:t>
            </a:r>
            <a:r>
              <a:rPr lang="en-US" sz="2800" dirty="0" smtClean="0"/>
              <a:t>moons</a:t>
            </a:r>
            <a:endParaRPr lang="en-US" sz="2800" dirty="0" smtClean="0"/>
          </a:p>
          <a:p>
            <a:pPr eaLnBrk="1" hangingPunct="1">
              <a:buFont typeface="Wingdings" pitchFamily="2" charset="2"/>
              <a:buNone/>
              <a:defRPr/>
            </a:pPr>
            <a:r>
              <a:rPr lang="en-US" sz="1600" dirty="0" smtClean="0"/>
              <a:t>	Discovered by 2009</a:t>
            </a:r>
          </a:p>
          <a:p>
            <a:pPr eaLnBrk="1" hangingPunct="1">
              <a:buFont typeface="Wingdings" pitchFamily="2" charset="2"/>
              <a:buNone/>
              <a:defRPr/>
            </a:pPr>
            <a:r>
              <a:rPr lang="en-US" sz="2800" dirty="0" smtClean="0"/>
              <a:t>    </a:t>
            </a:r>
            <a:r>
              <a:rPr lang="en-US" sz="2800" dirty="0" smtClean="0"/>
              <a:t>Bright  blue</a:t>
            </a:r>
          </a:p>
        </p:txBody>
      </p:sp>
      <p:pic>
        <p:nvPicPr>
          <p:cNvPr id="36868" name="Picture 5" descr="neptune_voy2">
            <a:hlinkClick r:id="rId3"/>
          </p:cNvPr>
          <p:cNvPicPr>
            <a:picLocks noChangeAspect="1" noChangeArrowheads="1"/>
          </p:cNvPicPr>
          <p:nvPr>
            <p:ph sz="quarter" idx="2"/>
          </p:nvPr>
        </p:nvPicPr>
        <p:blipFill>
          <a:blip r:embed="rId4" cstate="print"/>
          <a:srcRect/>
          <a:stretch>
            <a:fillRect/>
          </a:stretch>
        </p:blipFill>
        <p:spPr>
          <a:xfrm>
            <a:off x="5800725" y="3514725"/>
            <a:ext cx="3343275" cy="3343275"/>
          </a:xfrm>
        </p:spPr>
      </p:pic>
      <p:pic>
        <p:nvPicPr>
          <p:cNvPr id="36869" name="Picture 8" descr="neptune">
            <a:hlinkClick r:id="rId5"/>
          </p:cNvPr>
          <p:cNvPicPr>
            <a:picLocks noChangeAspect="1" noChangeArrowheads="1"/>
          </p:cNvPicPr>
          <p:nvPr>
            <p:ph sz="quarter" idx="3"/>
          </p:nvPr>
        </p:nvPicPr>
        <p:blipFill>
          <a:blip r:embed="rId6" cstate="print"/>
          <a:srcRect/>
          <a:stretch>
            <a:fillRect/>
          </a:stretch>
        </p:blipFill>
        <p:spPr>
          <a:xfrm>
            <a:off x="1905000" y="3371850"/>
            <a:ext cx="3581400" cy="3486150"/>
          </a:xfrm>
        </p:spPr>
      </p:pic>
      <p:sp>
        <p:nvSpPr>
          <p:cNvPr id="8" name="Slide Number Placeholder 7"/>
          <p:cNvSpPr>
            <a:spLocks noGrp="1"/>
          </p:cNvSpPr>
          <p:nvPr>
            <p:ph type="sldNum" sz="quarter" idx="12"/>
          </p:nvPr>
        </p:nvSpPr>
        <p:spPr/>
        <p:txBody>
          <a:bodyPr/>
          <a:lstStyle/>
          <a:p>
            <a:pPr>
              <a:defRPr/>
            </a:pPr>
            <a:fld id="{22D996A1-20AB-43ED-9AC7-E98778B90AD4}"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mtClean="0"/>
              <a:t>Pluto</a:t>
            </a:r>
          </a:p>
        </p:txBody>
      </p:sp>
      <p:sp>
        <p:nvSpPr>
          <p:cNvPr id="53251" name="Rectangle 3"/>
          <p:cNvSpPr>
            <a:spLocks noGrp="1" noChangeArrowheads="1"/>
          </p:cNvSpPr>
          <p:nvPr>
            <p:ph type="body" sz="half" idx="1"/>
          </p:nvPr>
        </p:nvSpPr>
        <p:spPr/>
        <p:txBody>
          <a:bodyPr/>
          <a:lstStyle/>
          <a:p>
            <a:pPr eaLnBrk="1" hangingPunct="1">
              <a:defRPr/>
            </a:pPr>
            <a:r>
              <a:rPr lang="en-US" sz="2800" dirty="0" smtClean="0"/>
              <a:t>3 </a:t>
            </a:r>
            <a:r>
              <a:rPr lang="en-US" sz="2800" dirty="0" smtClean="0"/>
              <a:t>moons</a:t>
            </a:r>
            <a:endParaRPr lang="en-US" sz="2800" dirty="0" smtClean="0"/>
          </a:p>
          <a:p>
            <a:pPr eaLnBrk="1" hangingPunct="1">
              <a:buFont typeface="Wingdings" pitchFamily="2" charset="2"/>
              <a:buNone/>
              <a:defRPr/>
            </a:pPr>
            <a:r>
              <a:rPr lang="en-US" sz="1600" dirty="0" smtClean="0"/>
              <a:t>	Discovered by 2009</a:t>
            </a:r>
          </a:p>
          <a:p>
            <a:pPr eaLnBrk="1" hangingPunct="1">
              <a:buFont typeface="Wingdings" pitchFamily="2" charset="2"/>
              <a:buNone/>
              <a:defRPr/>
            </a:pPr>
            <a:endParaRPr lang="en-US" sz="2800" dirty="0" smtClean="0"/>
          </a:p>
        </p:txBody>
      </p:sp>
      <p:pic>
        <p:nvPicPr>
          <p:cNvPr id="37892" name="Picture 5" descr="599px-Pluto,_Earth_size_comparison">
            <a:hlinkClick r:id="rId3"/>
          </p:cNvPr>
          <p:cNvPicPr>
            <a:picLocks noChangeAspect="1" noChangeArrowheads="1"/>
          </p:cNvPicPr>
          <p:nvPr>
            <p:ph sz="quarter" idx="2"/>
          </p:nvPr>
        </p:nvPicPr>
        <p:blipFill>
          <a:blip r:embed="rId4" cstate="print"/>
          <a:srcRect/>
          <a:stretch>
            <a:fillRect/>
          </a:stretch>
        </p:blipFill>
        <p:spPr>
          <a:xfrm>
            <a:off x="6024563" y="3738563"/>
            <a:ext cx="3119437" cy="3119437"/>
          </a:xfrm>
        </p:spPr>
      </p:pic>
      <p:pic>
        <p:nvPicPr>
          <p:cNvPr id="37893" name="Picture 8" descr="pluto">
            <a:hlinkClick r:id="rId5"/>
          </p:cNvPr>
          <p:cNvPicPr>
            <a:picLocks noChangeAspect="1" noChangeArrowheads="1"/>
          </p:cNvPicPr>
          <p:nvPr>
            <p:ph sz="quarter" idx="3"/>
          </p:nvPr>
        </p:nvPicPr>
        <p:blipFill>
          <a:blip r:embed="rId6" cstate="print"/>
          <a:srcRect/>
          <a:stretch>
            <a:fillRect/>
          </a:stretch>
        </p:blipFill>
        <p:spPr>
          <a:xfrm>
            <a:off x="685800" y="2590800"/>
            <a:ext cx="4800600" cy="3200400"/>
          </a:xfrm>
        </p:spPr>
      </p:pic>
      <p:sp>
        <p:nvSpPr>
          <p:cNvPr id="8" name="Slide Number Placeholder 7"/>
          <p:cNvSpPr>
            <a:spLocks noGrp="1"/>
          </p:cNvSpPr>
          <p:nvPr>
            <p:ph type="sldNum" sz="quarter" idx="12"/>
          </p:nvPr>
        </p:nvSpPr>
        <p:spPr/>
        <p:txBody>
          <a:bodyPr/>
          <a:lstStyle/>
          <a:p>
            <a:pPr>
              <a:defRPr/>
            </a:pPr>
            <a:fld id="{322F32AD-72F0-4BF4-9170-DD6F9E70454C}"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dirty="0" smtClean="0"/>
              <a:t>DWARF </a:t>
            </a:r>
            <a:r>
              <a:rPr lang="en-US" dirty="0" smtClean="0"/>
              <a:t>PLANETS</a:t>
            </a:r>
          </a:p>
        </p:txBody>
      </p:sp>
      <p:sp>
        <p:nvSpPr>
          <p:cNvPr id="47107" name="Rectangle 3"/>
          <p:cNvSpPr>
            <a:spLocks noGrp="1" noChangeArrowheads="1"/>
          </p:cNvSpPr>
          <p:nvPr>
            <p:ph type="body" sz="half" idx="1"/>
          </p:nvPr>
        </p:nvSpPr>
        <p:spPr/>
        <p:txBody>
          <a:bodyPr/>
          <a:lstStyle/>
          <a:p>
            <a:pPr eaLnBrk="1" hangingPunct="1">
              <a:defRPr/>
            </a:pPr>
            <a:r>
              <a:rPr lang="en-US" sz="2800" dirty="0" err="1" smtClean="0"/>
              <a:t>Sedna</a:t>
            </a:r>
            <a:r>
              <a:rPr lang="en-US" sz="2800" dirty="0" smtClean="0"/>
              <a:t> , Ceres &amp; Eris</a:t>
            </a:r>
          </a:p>
        </p:txBody>
      </p:sp>
      <p:pic>
        <p:nvPicPr>
          <p:cNvPr id="38916" name="Picture 5" descr="sedna">
            <a:hlinkClick r:id="rId3"/>
          </p:cNvPr>
          <p:cNvPicPr>
            <a:picLocks noChangeAspect="1" noChangeArrowheads="1"/>
          </p:cNvPicPr>
          <p:nvPr>
            <p:ph sz="half" idx="2"/>
          </p:nvPr>
        </p:nvPicPr>
        <p:blipFill>
          <a:blip r:embed="rId4" cstate="print"/>
          <a:srcRect/>
          <a:stretch>
            <a:fillRect/>
          </a:stretch>
        </p:blipFill>
        <p:spPr>
          <a:xfrm>
            <a:off x="1905000" y="2590800"/>
            <a:ext cx="5443538" cy="4073525"/>
          </a:xfrm>
        </p:spPr>
      </p:pic>
      <p:sp>
        <p:nvSpPr>
          <p:cNvPr id="7" name="Slide Number Placeholder 6"/>
          <p:cNvSpPr>
            <a:spLocks noGrp="1"/>
          </p:cNvSpPr>
          <p:nvPr>
            <p:ph type="sldNum" sz="quarter" idx="12"/>
          </p:nvPr>
        </p:nvSpPr>
        <p:spPr/>
        <p:txBody>
          <a:bodyPr/>
          <a:lstStyle/>
          <a:p>
            <a:pPr>
              <a:defRPr/>
            </a:pPr>
            <a:fld id="{D34B722C-B117-46C9-8958-CCF80509AD4B}"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endParaRPr lang="en-US" smtClean="0"/>
          </a:p>
        </p:txBody>
      </p:sp>
      <p:sp>
        <p:nvSpPr>
          <p:cNvPr id="67587" name="Rectangle 3"/>
          <p:cNvSpPr>
            <a:spLocks noGrp="1" noChangeArrowheads="1"/>
          </p:cNvSpPr>
          <p:nvPr>
            <p:ph type="body" idx="1"/>
          </p:nvPr>
        </p:nvSpPr>
        <p:spPr/>
        <p:txBody>
          <a:bodyPr/>
          <a:lstStyle/>
          <a:p>
            <a:pPr eaLnBrk="1" hangingPunct="1">
              <a:defRPr/>
            </a:pPr>
            <a:r>
              <a:rPr lang="en-US" dirty="0" smtClean="0"/>
              <a:t>The sun works as a magnet keeping the planets in place.</a:t>
            </a:r>
          </a:p>
          <a:p>
            <a:pPr eaLnBrk="1" hangingPunct="1">
              <a:defRPr/>
            </a:pPr>
            <a:r>
              <a:rPr lang="en-US" dirty="0" smtClean="0"/>
              <a:t>Every planet orbits around the earth and revolves around its own axes.</a:t>
            </a:r>
          </a:p>
          <a:p>
            <a:pPr eaLnBrk="1" hangingPunct="1">
              <a:defRPr/>
            </a:pPr>
            <a:r>
              <a:rPr lang="en-US" dirty="0" smtClean="0"/>
              <a:t>Earth axes are not round but oval</a:t>
            </a:r>
          </a:p>
          <a:p>
            <a:pPr eaLnBrk="1" hangingPunct="1">
              <a:defRPr/>
            </a:pPr>
            <a:r>
              <a:rPr lang="en-US" dirty="0" smtClean="0"/>
              <a:t>The shape is called ellipse.</a:t>
            </a:r>
          </a:p>
        </p:txBody>
      </p:sp>
      <p:sp>
        <p:nvSpPr>
          <p:cNvPr id="6" name="Slide Number Placeholder 5"/>
          <p:cNvSpPr>
            <a:spLocks noGrp="1"/>
          </p:cNvSpPr>
          <p:nvPr>
            <p:ph type="sldNum" sz="quarter" idx="12"/>
          </p:nvPr>
        </p:nvSpPr>
        <p:spPr/>
        <p:txBody>
          <a:bodyPr/>
          <a:lstStyle/>
          <a:p>
            <a:pPr>
              <a:defRPr/>
            </a:pPr>
            <a:fld id="{E66B2442-03C4-4628-A3DE-B107173910A6}"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dirty="0" smtClean="0"/>
              <a:t>Orbit</a:t>
            </a:r>
            <a:r>
              <a:rPr lang="en-US" dirty="0" smtClean="0"/>
              <a:t>!</a:t>
            </a:r>
          </a:p>
        </p:txBody>
      </p:sp>
      <p:sp>
        <p:nvSpPr>
          <p:cNvPr id="51203" name="Rectangle 3"/>
          <p:cNvSpPr>
            <a:spLocks noGrp="1" noChangeArrowheads="1"/>
          </p:cNvSpPr>
          <p:nvPr>
            <p:ph type="body" idx="1"/>
          </p:nvPr>
        </p:nvSpPr>
        <p:spPr/>
        <p:txBody>
          <a:bodyPr/>
          <a:lstStyle/>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r>
              <a:rPr lang="en-US" sz="1400" dirty="0" err="1" smtClean="0"/>
              <a:t>ASTERIOD</a:t>
            </a:r>
            <a:r>
              <a:rPr lang="en-US" sz="1400" dirty="0" smtClean="0"/>
              <a:t> </a:t>
            </a:r>
            <a:r>
              <a:rPr lang="en-US" sz="1400" dirty="0" smtClean="0"/>
              <a:t>BELT</a:t>
            </a:r>
          </a:p>
        </p:txBody>
      </p:sp>
      <p:pic>
        <p:nvPicPr>
          <p:cNvPr id="41988" name="Picture 5" descr="Solar-System">
            <a:hlinkClick r:id="rId3"/>
          </p:cNvPr>
          <p:cNvPicPr>
            <a:picLocks noChangeAspect="1" noChangeArrowheads="1"/>
          </p:cNvPicPr>
          <p:nvPr/>
        </p:nvPicPr>
        <p:blipFill>
          <a:blip r:embed="rId4" cstate="print"/>
          <a:srcRect/>
          <a:stretch>
            <a:fillRect/>
          </a:stretch>
        </p:blipFill>
        <p:spPr bwMode="auto">
          <a:xfrm>
            <a:off x="228600" y="1752600"/>
            <a:ext cx="4114800" cy="3578225"/>
          </a:xfrm>
          <a:prstGeom prst="rect">
            <a:avLst/>
          </a:prstGeom>
          <a:noFill/>
          <a:ln w="9525">
            <a:noFill/>
            <a:miter lim="800000"/>
            <a:headEnd/>
            <a:tailEnd/>
          </a:ln>
        </p:spPr>
      </p:pic>
      <p:pic>
        <p:nvPicPr>
          <p:cNvPr id="41989" name="Picture 7" descr="solar-system-1">
            <a:hlinkClick r:id="rId5"/>
          </p:cNvPr>
          <p:cNvPicPr>
            <a:picLocks noChangeAspect="1" noChangeArrowheads="1"/>
          </p:cNvPicPr>
          <p:nvPr/>
        </p:nvPicPr>
        <p:blipFill>
          <a:blip r:embed="rId6" cstate="print"/>
          <a:srcRect/>
          <a:stretch>
            <a:fillRect/>
          </a:stretch>
        </p:blipFill>
        <p:spPr bwMode="auto">
          <a:xfrm>
            <a:off x="4495800" y="2895600"/>
            <a:ext cx="4114800" cy="31099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D1FE7E33-EEFF-450D-A997-8BD14F6E1666}" type="slidenum">
              <a:rPr lang="en-US"/>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dirty="0" smtClean="0"/>
              <a:t>OUR ADDRESS</a:t>
            </a:r>
            <a:endParaRPr lang="en-ZA" dirty="0"/>
          </a:p>
        </p:txBody>
      </p:sp>
      <p:sp>
        <p:nvSpPr>
          <p:cNvPr id="3" name="Text Placeholder 2"/>
          <p:cNvSpPr>
            <a:spLocks noGrp="1"/>
          </p:cNvSpPr>
          <p:nvPr>
            <p:ph type="body" idx="1"/>
          </p:nvPr>
        </p:nvSpPr>
        <p:spPr/>
        <p:txBody>
          <a:bodyPr/>
          <a:lstStyle/>
          <a:p>
            <a:pPr algn="ctr">
              <a:defRPr/>
            </a:pPr>
            <a:r>
              <a:rPr lang="en-ZA" u="sng" dirty="0" smtClean="0"/>
              <a:t>THE SCHOOL’S</a:t>
            </a:r>
            <a:endParaRPr lang="en-ZA" u="sng" dirty="0"/>
          </a:p>
        </p:txBody>
      </p:sp>
      <p:sp>
        <p:nvSpPr>
          <p:cNvPr id="4" name="Content Placeholder 3"/>
          <p:cNvSpPr>
            <a:spLocks noGrp="1"/>
          </p:cNvSpPr>
          <p:nvPr>
            <p:ph sz="half" idx="2"/>
          </p:nvPr>
        </p:nvSpPr>
        <p:spPr/>
        <p:txBody>
          <a:bodyPr/>
          <a:lstStyle/>
          <a:p>
            <a:pPr>
              <a:defRPr/>
            </a:pPr>
            <a:r>
              <a:rPr lang="en-ZA" dirty="0" smtClean="0"/>
              <a:t>FIRST AVENUE</a:t>
            </a:r>
          </a:p>
          <a:p>
            <a:pPr>
              <a:defRPr/>
            </a:pPr>
            <a:r>
              <a:rPr lang="en-ZA" dirty="0" smtClean="0"/>
              <a:t>THERESAPARK</a:t>
            </a:r>
          </a:p>
          <a:p>
            <a:pPr>
              <a:defRPr/>
            </a:pPr>
            <a:r>
              <a:rPr lang="en-ZA" dirty="0" smtClean="0"/>
              <a:t>PTA NORTH</a:t>
            </a:r>
          </a:p>
          <a:p>
            <a:pPr>
              <a:defRPr/>
            </a:pPr>
            <a:r>
              <a:rPr lang="en-ZA" dirty="0" smtClean="0"/>
              <a:t>PRETORIA</a:t>
            </a:r>
          </a:p>
          <a:p>
            <a:pPr>
              <a:defRPr/>
            </a:pPr>
            <a:r>
              <a:rPr lang="en-ZA" dirty="0" smtClean="0"/>
              <a:t>GAUTENG</a:t>
            </a:r>
          </a:p>
          <a:p>
            <a:pPr>
              <a:defRPr/>
            </a:pPr>
            <a:r>
              <a:rPr lang="en-ZA" dirty="0" smtClean="0"/>
              <a:t>SOUTH AFRICA</a:t>
            </a:r>
          </a:p>
          <a:p>
            <a:pPr>
              <a:defRPr/>
            </a:pPr>
            <a:r>
              <a:rPr lang="en-ZA" dirty="0" smtClean="0"/>
              <a:t>AFRICA</a:t>
            </a:r>
            <a:endParaRPr lang="en-ZA" dirty="0"/>
          </a:p>
        </p:txBody>
      </p:sp>
      <p:sp>
        <p:nvSpPr>
          <p:cNvPr id="5" name="Text Placeholder 4"/>
          <p:cNvSpPr>
            <a:spLocks noGrp="1"/>
          </p:cNvSpPr>
          <p:nvPr>
            <p:ph type="body" sz="quarter" idx="3"/>
          </p:nvPr>
        </p:nvSpPr>
        <p:spPr/>
        <p:txBody>
          <a:bodyPr/>
          <a:lstStyle/>
          <a:p>
            <a:pPr algn="ctr">
              <a:defRPr/>
            </a:pPr>
            <a:r>
              <a:rPr lang="en-ZA" u="sng" dirty="0" smtClean="0"/>
              <a:t>THE UNIVERSE</a:t>
            </a:r>
            <a:endParaRPr lang="en-ZA" u="sng" dirty="0"/>
          </a:p>
        </p:txBody>
      </p:sp>
      <p:sp>
        <p:nvSpPr>
          <p:cNvPr id="6" name="Content Placeholder 5"/>
          <p:cNvSpPr>
            <a:spLocks noGrp="1"/>
          </p:cNvSpPr>
          <p:nvPr>
            <p:ph sz="quarter" idx="4"/>
          </p:nvPr>
        </p:nvSpPr>
        <p:spPr>
          <a:xfrm>
            <a:off x="4572000" y="2133600"/>
            <a:ext cx="4041775" cy="3951288"/>
          </a:xfrm>
        </p:spPr>
        <p:txBody>
          <a:bodyPr/>
          <a:lstStyle/>
          <a:p>
            <a:pPr>
              <a:defRPr/>
            </a:pPr>
            <a:r>
              <a:rPr lang="en-ZA" dirty="0" smtClean="0"/>
              <a:t>EARTH</a:t>
            </a:r>
          </a:p>
          <a:p>
            <a:pPr>
              <a:defRPr/>
            </a:pPr>
            <a:r>
              <a:rPr lang="en-ZA" dirty="0" smtClean="0"/>
              <a:t>OUR SOLAR SYSTEM</a:t>
            </a:r>
          </a:p>
          <a:p>
            <a:pPr>
              <a:defRPr/>
            </a:pPr>
            <a:r>
              <a:rPr lang="en-ZA" dirty="0" smtClean="0"/>
              <a:t>MILLIONS OF OTHER SOLAR SYSTEMS</a:t>
            </a:r>
          </a:p>
          <a:p>
            <a:pPr>
              <a:defRPr/>
            </a:pPr>
            <a:r>
              <a:rPr lang="en-ZA" b="1" dirty="0" smtClean="0"/>
              <a:t>MILKY WAY</a:t>
            </a:r>
          </a:p>
          <a:p>
            <a:pPr>
              <a:defRPr/>
            </a:pPr>
            <a:r>
              <a:rPr lang="en-ZA" b="1" dirty="0" smtClean="0"/>
              <a:t>MILLIONS O</a:t>
            </a:r>
            <a:r>
              <a:rPr lang="en-ZA" dirty="0" smtClean="0"/>
              <a:t>F OTHER GALAXIES</a:t>
            </a:r>
          </a:p>
          <a:p>
            <a:pPr>
              <a:defRPr/>
            </a:pPr>
            <a:r>
              <a:rPr lang="en-ZA" dirty="0" smtClean="0"/>
              <a:t>UNIVERSE</a:t>
            </a:r>
            <a:endParaRPr lang="en-ZA" dirty="0"/>
          </a:p>
        </p:txBody>
      </p:sp>
      <p:sp>
        <p:nvSpPr>
          <p:cNvPr id="7" name="Slide Number Placeholder 6"/>
          <p:cNvSpPr>
            <a:spLocks noGrp="1"/>
          </p:cNvSpPr>
          <p:nvPr>
            <p:ph type="sldNum" sz="quarter" idx="12"/>
          </p:nvPr>
        </p:nvSpPr>
        <p:spPr/>
        <p:txBody>
          <a:bodyPr/>
          <a:lstStyle/>
          <a:p>
            <a:pPr>
              <a:defRPr/>
            </a:pPr>
            <a:fld id="{1F066DD3-981B-4D25-9498-09D7F1343589}"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linds(horizont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linds(horizont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linds(horizontal)">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box(in)">
                                      <p:cBhvr>
                                        <p:cTn id="47" dur="500"/>
                                        <p:tgtEl>
                                          <p:spTgt spid="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box(in)">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box(in)">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box(in)">
                                      <p:cBhvr>
                                        <p:cTn id="62" dur="500"/>
                                        <p:tgtEl>
                                          <p:spTgt spid="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Effect transition="in" filter="box(in)">
                                      <p:cBhvr>
                                        <p:cTn id="67" dur="500"/>
                                        <p:tgtEl>
                                          <p:spTgt spid="6">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6">
                                            <p:txEl>
                                              <p:pRg st="4" end="4"/>
                                            </p:txEl>
                                          </p:spTgt>
                                        </p:tgtEl>
                                        <p:attrNameLst>
                                          <p:attrName>style.visibility</p:attrName>
                                        </p:attrNameLst>
                                      </p:cBhvr>
                                      <p:to>
                                        <p:strVal val="visible"/>
                                      </p:to>
                                    </p:set>
                                    <p:animEffect transition="in" filter="box(in)">
                                      <p:cBhvr>
                                        <p:cTn id="72" dur="500"/>
                                        <p:tgtEl>
                                          <p:spTgt spid="6">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6">
                                            <p:txEl>
                                              <p:pRg st="5" end="5"/>
                                            </p:txEl>
                                          </p:spTgt>
                                        </p:tgtEl>
                                        <p:attrNameLst>
                                          <p:attrName>style.visibility</p:attrName>
                                        </p:attrNameLst>
                                      </p:cBhvr>
                                      <p:to>
                                        <p:strVal val="visible"/>
                                      </p:to>
                                    </p:set>
                                    <p:animEffect transition="in" filter="box(in)">
                                      <p:cBhvr>
                                        <p:cTn id="7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pPr eaLnBrk="1" hangingPunct="1">
              <a:defRPr/>
            </a:pPr>
            <a:r>
              <a:rPr lang="en-US" dirty="0" smtClean="0"/>
              <a:t>DAY &amp; NIGHT</a:t>
            </a:r>
          </a:p>
        </p:txBody>
      </p:sp>
      <p:sp>
        <p:nvSpPr>
          <p:cNvPr id="3" name="Content Placeholder 2"/>
          <p:cNvSpPr>
            <a:spLocks noGrp="1"/>
          </p:cNvSpPr>
          <p:nvPr>
            <p:ph idx="1"/>
          </p:nvPr>
        </p:nvSpPr>
        <p:spPr>
          <a:xfrm>
            <a:off x="152400" y="1143000"/>
            <a:ext cx="8991600" cy="4987925"/>
          </a:xfrm>
        </p:spPr>
        <p:txBody>
          <a:bodyPr/>
          <a:lstStyle/>
          <a:p>
            <a:pPr eaLnBrk="1" hangingPunct="1">
              <a:defRPr/>
            </a:pPr>
            <a:r>
              <a:rPr lang="en-US" dirty="0" smtClean="0"/>
              <a:t>At any given time during the Earth’s rotation around its own axis, half of the Earth is facing the sun and has daylight while the other half is in darkness.</a:t>
            </a:r>
          </a:p>
          <a:p>
            <a:pPr eaLnBrk="1" hangingPunct="1">
              <a:defRPr/>
            </a:pPr>
            <a:r>
              <a:rPr lang="en-US" dirty="0" smtClean="0"/>
              <a:t>As the Earth turns, the half in daylight moves towards the darkness and nighttime while the half in darkness moves towards the light and daytime.</a:t>
            </a:r>
          </a:p>
          <a:p>
            <a:pPr eaLnBrk="1" hangingPunct="1">
              <a:defRPr/>
            </a:pPr>
            <a:r>
              <a:rPr lang="en-US" dirty="0" smtClean="0"/>
              <a:t>Remember the Earth turns from West to East.</a:t>
            </a:r>
          </a:p>
          <a:p>
            <a:pPr eaLnBrk="1" hangingPunct="1">
              <a:defRPr/>
            </a:pPr>
            <a:r>
              <a:rPr lang="en-US" sz="1600" dirty="0" smtClean="0"/>
              <a:t>EXPERIMENT :  GLOBE &amp; TORCH</a:t>
            </a:r>
          </a:p>
          <a:p>
            <a:pPr eaLnBrk="1" hangingPunct="1">
              <a:defRPr/>
            </a:pPr>
            <a:r>
              <a:rPr lang="en-US" sz="1600" dirty="0" smtClean="0"/>
              <a:t>PRESENTATION:  DAY/NIGHT</a:t>
            </a:r>
          </a:p>
        </p:txBody>
      </p:sp>
      <p:sp>
        <p:nvSpPr>
          <p:cNvPr id="4" name="Slide Number Placeholder 3"/>
          <p:cNvSpPr>
            <a:spLocks noGrp="1"/>
          </p:cNvSpPr>
          <p:nvPr>
            <p:ph type="sldNum" sz="quarter" idx="12"/>
          </p:nvPr>
        </p:nvSpPr>
        <p:spPr/>
        <p:txBody>
          <a:bodyPr/>
          <a:lstStyle/>
          <a:p>
            <a:pPr>
              <a:defRPr/>
            </a:pPr>
            <a:fld id="{F0ABA781-72F1-4D73-BD09-60E4FA2DAD42}" type="slidenum">
              <a:rPr lang="en-US"/>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pPr eaLnBrk="1" hangingPunct="1">
              <a:defRPr/>
            </a:pPr>
            <a:r>
              <a:rPr lang="en-US" dirty="0" smtClean="0"/>
              <a:t>What’s the time?</a:t>
            </a:r>
          </a:p>
        </p:txBody>
      </p:sp>
      <p:sp>
        <p:nvSpPr>
          <p:cNvPr id="3" name="Content Placeholder 2"/>
          <p:cNvSpPr>
            <a:spLocks noGrp="1"/>
          </p:cNvSpPr>
          <p:nvPr>
            <p:ph idx="1"/>
          </p:nvPr>
        </p:nvSpPr>
        <p:spPr>
          <a:xfrm>
            <a:off x="152400" y="1066800"/>
            <a:ext cx="8839200" cy="5064125"/>
          </a:xfrm>
        </p:spPr>
        <p:txBody>
          <a:bodyPr/>
          <a:lstStyle/>
          <a:p>
            <a:pPr eaLnBrk="1" hangingPunct="1">
              <a:defRPr/>
            </a:pPr>
            <a:r>
              <a:rPr lang="en-US" dirty="0" smtClean="0"/>
              <a:t>Imaginary lines run from the North Pole to the South Pole.  These are called lines of longitude.  They help us to pinpoint locations on the Earth’s surface as well as to determine the time at any given place on Earth.</a:t>
            </a:r>
          </a:p>
          <a:p>
            <a:pPr eaLnBrk="1" hangingPunct="1">
              <a:defRPr/>
            </a:pPr>
            <a:r>
              <a:rPr lang="en-US" dirty="0" smtClean="0"/>
              <a:t>The Greenwich Meridian is found at 0˚ longitude.  There are lines 180˚ east and west of the Greenwich Meridian.</a:t>
            </a:r>
          </a:p>
        </p:txBody>
      </p:sp>
      <p:sp>
        <p:nvSpPr>
          <p:cNvPr id="4" name="Slide Number Placeholder 3"/>
          <p:cNvSpPr>
            <a:spLocks noGrp="1"/>
          </p:cNvSpPr>
          <p:nvPr>
            <p:ph type="sldNum" sz="quarter" idx="12"/>
          </p:nvPr>
        </p:nvSpPr>
        <p:spPr/>
        <p:txBody>
          <a:bodyPr/>
          <a:lstStyle/>
          <a:p>
            <a:pPr>
              <a:defRPr/>
            </a:pPr>
            <a:fld id="{1A005588-2CEC-4077-9D9C-F4E67F005F05}" type="slidenum">
              <a:rPr lang="en-US"/>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 y="609600"/>
            <a:ext cx="8534400" cy="1752600"/>
          </a:xfrm>
        </p:spPr>
        <p:txBody>
          <a:bodyPr/>
          <a:lstStyle/>
          <a:p>
            <a:pPr algn="l" eaLnBrk="1" hangingPunct="1"/>
            <a:r>
              <a:rPr lang="en-US" sz="3200" smtClean="0">
                <a:solidFill>
                  <a:schemeClr val="tx1"/>
                </a:solidFill>
                <a:effectLst/>
              </a:rPr>
              <a:t>The time is determined by adding one hour to the time at the Greenwich if you move east and subtracting one hour to the time at the Greenwich if you move west. </a:t>
            </a:r>
            <a:r>
              <a:rPr lang="en-US" sz="1800" smtClean="0">
                <a:solidFill>
                  <a:schemeClr val="tx1"/>
                </a:solidFill>
                <a:effectLst/>
              </a:rPr>
              <a:t/>
            </a:r>
            <a:br>
              <a:rPr lang="en-US" sz="1800" smtClean="0">
                <a:solidFill>
                  <a:schemeClr val="tx1"/>
                </a:solidFill>
                <a:effectLst/>
              </a:rPr>
            </a:br>
            <a:r>
              <a:rPr lang="en-US" sz="1800" smtClean="0">
                <a:solidFill>
                  <a:schemeClr val="tx1"/>
                </a:solidFill>
                <a:effectLst/>
              </a:rPr>
              <a:t>Eg. 5 o’clock in the afternoon in Cape Town and 12 0’clock midnight in Perth.</a:t>
            </a:r>
            <a:r>
              <a:rPr lang="en-US" sz="3200" smtClean="0">
                <a:solidFill>
                  <a:schemeClr val="tx1"/>
                </a:solidFill>
                <a:effectLst/>
              </a:rPr>
              <a:t/>
            </a:r>
            <a:br>
              <a:rPr lang="en-US" sz="3200" smtClean="0">
                <a:solidFill>
                  <a:schemeClr val="tx1"/>
                </a:solidFill>
                <a:effectLst/>
              </a:rPr>
            </a:br>
            <a:endParaRPr lang="en-US" sz="3200" smtClean="0">
              <a:solidFill>
                <a:schemeClr val="tx1"/>
              </a:solidFill>
              <a:effectLst/>
            </a:endParaRPr>
          </a:p>
        </p:txBody>
      </p:sp>
      <p:sp>
        <p:nvSpPr>
          <p:cNvPr id="4" name="Slide Number Placeholder 3"/>
          <p:cNvSpPr>
            <a:spLocks noGrp="1"/>
          </p:cNvSpPr>
          <p:nvPr>
            <p:ph type="sldNum" sz="quarter" idx="12"/>
          </p:nvPr>
        </p:nvSpPr>
        <p:spPr/>
        <p:txBody>
          <a:bodyPr/>
          <a:lstStyle/>
          <a:p>
            <a:pPr>
              <a:defRPr/>
            </a:pPr>
            <a:fld id="{548A4B45-46D7-4CB0-8168-6D66C89145E8}" type="slidenum">
              <a:rPr lang="en-US"/>
              <a:pPr>
                <a:defRPr/>
              </a:pPr>
              <a:t>32</a:t>
            </a:fld>
            <a:endParaRPr lang="en-US"/>
          </a:p>
        </p:txBody>
      </p:sp>
      <p:pic>
        <p:nvPicPr>
          <p:cNvPr id="48132" name="Picture 3" descr="C:\Documents and Settings\Administrator\Local Settings\Temp\tmp3B.JPG"/>
          <p:cNvPicPr>
            <a:picLocks noGrp="1" noChangeAspect="1" noChangeArrowheads="1"/>
          </p:cNvPicPr>
          <p:nvPr>
            <p:ph idx="1"/>
          </p:nvPr>
        </p:nvPicPr>
        <p:blipFill>
          <a:blip r:embed="rId2" cstate="print"/>
          <a:srcRect/>
          <a:stretch>
            <a:fillRect/>
          </a:stretch>
        </p:blipFill>
        <p:spPr>
          <a:xfrm>
            <a:off x="1447800" y="2479675"/>
            <a:ext cx="6283325" cy="4378325"/>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Solar eclipse </a:t>
            </a:r>
            <a:r>
              <a:rPr lang="en-US" sz="3200" dirty="0" smtClean="0"/>
              <a:t>(total or not)</a:t>
            </a:r>
            <a:endParaRPr lang="en-US" dirty="0" smtClean="0"/>
          </a:p>
        </p:txBody>
      </p:sp>
      <p:sp>
        <p:nvSpPr>
          <p:cNvPr id="6" name="Content Placeholder 5"/>
          <p:cNvSpPr>
            <a:spLocks noGrp="1"/>
          </p:cNvSpPr>
          <p:nvPr>
            <p:ph sz="half" idx="2"/>
          </p:nvPr>
        </p:nvSpPr>
        <p:spPr/>
        <p:txBody>
          <a:bodyPr/>
          <a:lstStyle/>
          <a:p>
            <a:pPr eaLnBrk="1" hangingPunct="1">
              <a:defRPr/>
            </a:pPr>
            <a:r>
              <a:rPr lang="en-US" dirty="0" smtClean="0"/>
              <a:t>Happens when the sun, moon and the Earth are lined up in that order.</a:t>
            </a:r>
          </a:p>
          <a:p>
            <a:pPr eaLnBrk="1" hangingPunct="1">
              <a:defRPr/>
            </a:pPr>
            <a:r>
              <a:rPr lang="en-US" dirty="0" smtClean="0"/>
              <a:t>The moon’s shadow falls on the Earth causing darkness in the area where the shadow falls.</a:t>
            </a:r>
          </a:p>
          <a:p>
            <a:pPr eaLnBrk="1" hangingPunct="1">
              <a:buFont typeface="Wingdings" pitchFamily="2" charset="2"/>
              <a:buNone/>
              <a:defRPr/>
            </a:pPr>
            <a:endParaRPr lang="en-US" dirty="0" smtClean="0"/>
          </a:p>
        </p:txBody>
      </p:sp>
      <p:sp>
        <p:nvSpPr>
          <p:cNvPr id="4" name="Slide Number Placeholder 3"/>
          <p:cNvSpPr>
            <a:spLocks noGrp="1"/>
          </p:cNvSpPr>
          <p:nvPr>
            <p:ph type="sldNum" sz="quarter" idx="12"/>
          </p:nvPr>
        </p:nvSpPr>
        <p:spPr/>
        <p:txBody>
          <a:bodyPr/>
          <a:lstStyle/>
          <a:p>
            <a:pPr>
              <a:defRPr/>
            </a:pPr>
            <a:fld id="{F47B2CA7-7F73-4354-BF8C-E086243D072D}" type="slidenum">
              <a:rPr lang="en-US"/>
              <a:pPr>
                <a:defRPr/>
              </a:pPr>
              <a:t>33</a:t>
            </a:fld>
            <a:endParaRPr lang="en-US"/>
          </a:p>
        </p:txBody>
      </p:sp>
      <p:pic>
        <p:nvPicPr>
          <p:cNvPr id="50181" name="Picture 2"/>
          <p:cNvPicPr>
            <a:picLocks noGrp="1" noChangeAspect="1" noChangeArrowheads="1"/>
          </p:cNvPicPr>
          <p:nvPr>
            <p:ph sz="half" idx="1"/>
          </p:nvPr>
        </p:nvPicPr>
        <p:blipFill>
          <a:blip r:embed="rId2" cstate="print"/>
          <a:srcRect/>
          <a:stretch>
            <a:fillRect/>
          </a:stretch>
        </p:blipFill>
        <p:spPr>
          <a:xfrm>
            <a:off x="376238" y="1981200"/>
            <a:ext cx="3905250" cy="3503613"/>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354C177-0EBA-40D4-A0C4-A5B635C9A261}" type="slidenum">
              <a:rPr lang="en-US"/>
              <a:pPr>
                <a:defRPr/>
              </a:pPr>
              <a:t>34</a:t>
            </a:fld>
            <a:endParaRPr lang="en-US"/>
          </a:p>
        </p:txBody>
      </p:sp>
      <p:pic>
        <p:nvPicPr>
          <p:cNvPr id="51203" name="Picture 2" descr="C:\Documents and Settings\Administrator\Local Settings\Temp\tmp51.JPG"/>
          <p:cNvPicPr>
            <a:picLocks noChangeAspect="1" noChangeArrowheads="1"/>
          </p:cNvPicPr>
          <p:nvPr/>
        </p:nvPicPr>
        <p:blipFill>
          <a:blip r:embed="rId2" cstate="print"/>
          <a:srcRect/>
          <a:stretch>
            <a:fillRect/>
          </a:stretch>
        </p:blipFill>
        <p:spPr bwMode="auto">
          <a:xfrm>
            <a:off x="457200" y="1371600"/>
            <a:ext cx="8196263" cy="375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Lunar Eclipse</a:t>
            </a:r>
          </a:p>
        </p:txBody>
      </p:sp>
      <p:sp>
        <p:nvSpPr>
          <p:cNvPr id="6" name="Content Placeholder 5"/>
          <p:cNvSpPr>
            <a:spLocks noGrp="1"/>
          </p:cNvSpPr>
          <p:nvPr>
            <p:ph idx="1"/>
          </p:nvPr>
        </p:nvSpPr>
        <p:spPr/>
        <p:txBody>
          <a:bodyPr/>
          <a:lstStyle/>
          <a:p>
            <a:pPr eaLnBrk="1" hangingPunct="1">
              <a:defRPr/>
            </a:pPr>
            <a:r>
              <a:rPr lang="en-US" dirty="0" smtClean="0"/>
              <a:t>Happens when the Earth’s shadow falls on the moon.</a:t>
            </a:r>
          </a:p>
          <a:p>
            <a:pPr eaLnBrk="1" hangingPunct="1">
              <a:defRPr/>
            </a:pPr>
            <a:r>
              <a:rPr lang="en-US" dirty="0" smtClean="0"/>
              <a:t>A partial shadow is known as a Penumbra.</a:t>
            </a:r>
          </a:p>
          <a:p>
            <a:pPr eaLnBrk="1" hangingPunct="1">
              <a:defRPr/>
            </a:pPr>
            <a:r>
              <a:rPr lang="en-US" dirty="0" smtClean="0"/>
              <a:t>A total shadow is known as an Umbra.</a:t>
            </a:r>
          </a:p>
        </p:txBody>
      </p:sp>
      <p:sp>
        <p:nvSpPr>
          <p:cNvPr id="4" name="Slide Number Placeholder 3"/>
          <p:cNvSpPr>
            <a:spLocks noGrp="1"/>
          </p:cNvSpPr>
          <p:nvPr>
            <p:ph type="sldNum" sz="quarter" idx="12"/>
          </p:nvPr>
        </p:nvSpPr>
        <p:spPr/>
        <p:txBody>
          <a:bodyPr/>
          <a:lstStyle/>
          <a:p>
            <a:pPr>
              <a:defRPr/>
            </a:pPr>
            <a:fld id="{AC76E757-7FFD-4215-A5B6-E8F5083658C7}" type="slidenum">
              <a:rPr lang="en-US"/>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sp>
        <p:nvSpPr>
          <p:cNvPr id="4" name="Slide Number Placeholder 3"/>
          <p:cNvSpPr>
            <a:spLocks noGrp="1"/>
          </p:cNvSpPr>
          <p:nvPr>
            <p:ph type="sldNum" sz="quarter" idx="12"/>
          </p:nvPr>
        </p:nvSpPr>
        <p:spPr/>
        <p:txBody>
          <a:bodyPr/>
          <a:lstStyle/>
          <a:p>
            <a:pPr>
              <a:defRPr/>
            </a:pPr>
            <a:fld id="{5DBFD523-1E45-488A-9C90-BF798C2B3C46}" type="slidenum">
              <a:rPr lang="en-US"/>
              <a:pPr>
                <a:defRPr/>
              </a:pPr>
              <a:t>36</a:t>
            </a:fld>
            <a:endParaRPr lang="en-US"/>
          </a:p>
        </p:txBody>
      </p:sp>
      <p:pic>
        <p:nvPicPr>
          <p:cNvPr id="54276" name="Picture 5" descr="C:\Documents and Settings\Administrator\Local Settings\Temp\tmp22.JPG"/>
          <p:cNvPicPr>
            <a:picLocks noGrp="1" noChangeAspect="1" noChangeArrowheads="1"/>
          </p:cNvPicPr>
          <p:nvPr>
            <p:ph idx="1"/>
          </p:nvPr>
        </p:nvPicPr>
        <p:blipFill>
          <a:blip r:embed="rId2" cstate="print"/>
          <a:srcRect/>
          <a:stretch>
            <a:fillRect/>
          </a:stretch>
        </p:blipFill>
        <p:spPr>
          <a:xfrm>
            <a:off x="990600" y="2133600"/>
            <a:ext cx="7239000" cy="3276600"/>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64EF6FF-F3AB-422C-BA1F-1D47C7F98E03}" type="slidenum">
              <a:rPr lang="en-US" smtClean="0"/>
              <a:pPr>
                <a:defRPr/>
              </a:pPr>
              <a:t>37</a:t>
            </a:fld>
            <a:endParaRPr lang="en-US"/>
          </a:p>
        </p:txBody>
      </p:sp>
      <p:pic>
        <p:nvPicPr>
          <p:cNvPr id="55299" name="Picture 5" descr="titlephoto_space">
            <a:hlinkClick r:id="rId2"/>
          </p:cNvPr>
          <p:cNvPicPr>
            <a:picLocks noChangeAspect="1" noChangeArrowheads="1"/>
          </p:cNvPicPr>
          <p:nvPr/>
        </p:nvPicPr>
        <p:blipFill>
          <a:blip r:embed="rId3" cstate="print"/>
          <a:srcRect/>
          <a:stretch>
            <a:fillRect/>
          </a:stretch>
        </p:blipFill>
        <p:spPr bwMode="auto">
          <a:xfrm>
            <a:off x="990600" y="533400"/>
            <a:ext cx="3654425" cy="2322513"/>
          </a:xfrm>
          <a:prstGeom prst="rect">
            <a:avLst/>
          </a:prstGeom>
          <a:noFill/>
          <a:ln w="9525">
            <a:noFill/>
            <a:miter lim="800000"/>
            <a:headEnd/>
            <a:tailEnd/>
          </a:ln>
        </p:spPr>
      </p:pic>
      <p:pic>
        <p:nvPicPr>
          <p:cNvPr id="55300" name="Picture 7" descr="Misconstrue-Space-Art-681299">
            <a:hlinkClick r:id="rId4"/>
          </p:cNvPr>
          <p:cNvPicPr>
            <a:picLocks noChangeAspect="1" noChangeArrowheads="1"/>
          </p:cNvPicPr>
          <p:nvPr/>
        </p:nvPicPr>
        <p:blipFill>
          <a:blip r:embed="rId5" cstate="print"/>
          <a:srcRect/>
          <a:stretch>
            <a:fillRect/>
          </a:stretch>
        </p:blipFill>
        <p:spPr bwMode="auto">
          <a:xfrm>
            <a:off x="4267200" y="3276600"/>
            <a:ext cx="4448175" cy="335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IMPORTANT FACTS:</a:t>
            </a:r>
            <a:endParaRPr lang="en-US" dirty="0"/>
          </a:p>
        </p:txBody>
      </p:sp>
      <p:sp>
        <p:nvSpPr>
          <p:cNvPr id="3" name="Content Placeholder 2"/>
          <p:cNvSpPr>
            <a:spLocks noGrp="1"/>
          </p:cNvSpPr>
          <p:nvPr>
            <p:ph idx="1"/>
          </p:nvPr>
        </p:nvSpPr>
        <p:spPr>
          <a:xfrm>
            <a:off x="304800" y="1371600"/>
            <a:ext cx="8382000" cy="4759325"/>
          </a:xfrm>
        </p:spPr>
        <p:txBody>
          <a:bodyPr/>
          <a:lstStyle/>
          <a:p>
            <a:pPr eaLnBrk="1" hangingPunct="1">
              <a:defRPr/>
            </a:pPr>
            <a:r>
              <a:rPr lang="en-US" dirty="0" smtClean="0"/>
              <a:t>The Earth move around in its own axe and it take 24 hours. (1 day) 12 hours day &amp; 12 hours night.</a:t>
            </a:r>
          </a:p>
          <a:p>
            <a:pPr eaLnBrk="1" hangingPunct="1">
              <a:defRPr/>
            </a:pPr>
            <a:r>
              <a:rPr lang="en-US" dirty="0" smtClean="0"/>
              <a:t>The Earth is moving and not the Sun.</a:t>
            </a:r>
          </a:p>
          <a:p>
            <a:pPr eaLnBrk="1" hangingPunct="1">
              <a:defRPr/>
            </a:pPr>
            <a:r>
              <a:rPr lang="en-US" dirty="0" smtClean="0"/>
              <a:t>The Earth takes 365 ¼ day to orbit around the Sun.</a:t>
            </a:r>
          </a:p>
          <a:p>
            <a:pPr eaLnBrk="1" hangingPunct="1">
              <a:defRPr/>
            </a:pPr>
            <a:r>
              <a:rPr lang="en-US" dirty="0" smtClean="0"/>
              <a:t>We get our light from the Sun.</a:t>
            </a:r>
          </a:p>
          <a:p>
            <a:pPr eaLnBrk="1" hangingPunct="1">
              <a:defRPr/>
            </a:pPr>
            <a:r>
              <a:rPr lang="en-US" dirty="0" smtClean="0"/>
              <a:t>Gravity keep us on the Earth.</a:t>
            </a:r>
          </a:p>
          <a:p>
            <a:pPr eaLnBrk="1" hangingPunct="1">
              <a:defRPr/>
            </a:pPr>
            <a:r>
              <a:rPr lang="en-US" dirty="0" smtClean="0"/>
              <a:t>The Earth has its own atmosphere &amp; water</a:t>
            </a:r>
            <a:endParaRPr lang="en-US" dirty="0"/>
          </a:p>
        </p:txBody>
      </p:sp>
      <p:sp>
        <p:nvSpPr>
          <p:cNvPr id="4" name="Slide Number Placeholder 3"/>
          <p:cNvSpPr>
            <a:spLocks noGrp="1"/>
          </p:cNvSpPr>
          <p:nvPr>
            <p:ph type="sldNum" sz="quarter" idx="12"/>
          </p:nvPr>
        </p:nvSpPr>
        <p:spPr/>
        <p:txBody>
          <a:bodyPr/>
          <a:lstStyle/>
          <a:p>
            <a:pPr>
              <a:defRPr/>
            </a:pPr>
            <a:fld id="{BCDF8D6F-C560-462B-B696-D4284D2F6E56}" type="slidenum">
              <a:rPr lang="en-US" smtClean="0"/>
              <a:pPr>
                <a:defRPr/>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03187"/>
          </a:xfrm>
        </p:spPr>
        <p:txBody>
          <a:bodyPr/>
          <a:lstStyle/>
          <a:p>
            <a:pPr>
              <a:defRPr/>
            </a:pPr>
            <a:endParaRPr lang="en-US" u="sng" dirty="0"/>
          </a:p>
        </p:txBody>
      </p:sp>
      <p:sp>
        <p:nvSpPr>
          <p:cNvPr id="3" name="Content Placeholder 2"/>
          <p:cNvSpPr>
            <a:spLocks noGrp="1"/>
          </p:cNvSpPr>
          <p:nvPr>
            <p:ph idx="1"/>
          </p:nvPr>
        </p:nvSpPr>
        <p:spPr>
          <a:xfrm>
            <a:off x="457200" y="457200"/>
            <a:ext cx="8229600" cy="5673725"/>
          </a:xfrm>
        </p:spPr>
        <p:txBody>
          <a:bodyPr/>
          <a:lstStyle/>
          <a:p>
            <a:pPr eaLnBrk="1" hangingPunct="1">
              <a:defRPr/>
            </a:pPr>
            <a:r>
              <a:rPr lang="en-US" dirty="0" smtClean="0"/>
              <a:t>The sun works as a magnet keeping the planets in place.</a:t>
            </a:r>
          </a:p>
          <a:p>
            <a:pPr eaLnBrk="1" hangingPunct="1">
              <a:defRPr/>
            </a:pPr>
            <a:r>
              <a:rPr lang="en-US" dirty="0" smtClean="0"/>
              <a:t>Every planet orbits around the Sun and revolves around its own axes.</a:t>
            </a:r>
          </a:p>
          <a:p>
            <a:pPr eaLnBrk="1" hangingPunct="1">
              <a:defRPr/>
            </a:pPr>
            <a:r>
              <a:rPr lang="en-US" dirty="0" smtClean="0"/>
              <a:t>Earth axes are not round but oval</a:t>
            </a:r>
          </a:p>
          <a:p>
            <a:pPr eaLnBrk="1" hangingPunct="1">
              <a:defRPr/>
            </a:pPr>
            <a:r>
              <a:rPr lang="en-US" dirty="0" smtClean="0"/>
              <a:t>The shape is called ellipse.</a:t>
            </a:r>
          </a:p>
          <a:p>
            <a:pPr eaLnBrk="1" hangingPunct="1">
              <a:defRPr/>
            </a:pPr>
            <a:r>
              <a:rPr lang="en-US" dirty="0" smtClean="0"/>
              <a:t>Day &amp; Night: nr 35</a:t>
            </a:r>
          </a:p>
          <a:p>
            <a:pPr eaLnBrk="1" hangingPunct="1">
              <a:defRPr/>
            </a:pPr>
            <a:r>
              <a:rPr lang="en-US" dirty="0" smtClean="0"/>
              <a:t>What’s the time: nr.38-39</a:t>
            </a:r>
          </a:p>
          <a:p>
            <a:pPr eaLnBrk="1" hangingPunct="1">
              <a:defRPr/>
            </a:pPr>
            <a:r>
              <a:rPr lang="en-US" dirty="0" smtClean="0"/>
              <a:t>Solar eclipse: nr 41</a:t>
            </a:r>
          </a:p>
          <a:p>
            <a:pPr eaLnBrk="1" hangingPunct="1">
              <a:defRPr/>
            </a:pPr>
            <a:r>
              <a:rPr lang="en-US" dirty="0" smtClean="0"/>
              <a:t>Lunar eclipse: nr 44</a:t>
            </a:r>
          </a:p>
          <a:p>
            <a:pPr eaLnBrk="1" hangingPunct="1">
              <a:defRPr/>
            </a:pPr>
            <a:r>
              <a:rPr lang="en-US" dirty="0" err="1" smtClean="0"/>
              <a:t>Gr</a:t>
            </a:r>
            <a:r>
              <a:rPr lang="en-US" dirty="0" smtClean="0"/>
              <a:t> 6: Draw solar &amp; lunar eclipse</a:t>
            </a:r>
          </a:p>
          <a:p>
            <a:pPr>
              <a:defRPr/>
            </a:pPr>
            <a:endParaRPr lang="en-US" dirty="0"/>
          </a:p>
        </p:txBody>
      </p:sp>
      <p:sp>
        <p:nvSpPr>
          <p:cNvPr id="4" name="Slide Number Placeholder 3"/>
          <p:cNvSpPr>
            <a:spLocks noGrp="1"/>
          </p:cNvSpPr>
          <p:nvPr>
            <p:ph type="sldNum" sz="quarter" idx="12"/>
          </p:nvPr>
        </p:nvSpPr>
        <p:spPr/>
        <p:txBody>
          <a:bodyPr/>
          <a:lstStyle/>
          <a:p>
            <a:pPr>
              <a:defRPr/>
            </a:pPr>
            <a:fld id="{07F2CD5F-1F19-4EB9-9A85-FE9F01A8AC60}" type="slidenum">
              <a:rPr lang="en-US" smtClean="0"/>
              <a:pPr>
                <a:defRPr/>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endParaRPr lang="en-US" smtClean="0"/>
          </a:p>
        </p:txBody>
      </p:sp>
      <p:sp>
        <p:nvSpPr>
          <p:cNvPr id="10243" name="Rectangle 3"/>
          <p:cNvSpPr>
            <a:spLocks noGrp="1" noChangeArrowheads="1"/>
          </p:cNvSpPr>
          <p:nvPr>
            <p:ph type="body" idx="1"/>
          </p:nvPr>
        </p:nvSpPr>
        <p:spPr/>
        <p:txBody>
          <a:bodyPr/>
          <a:lstStyle/>
          <a:p>
            <a:pPr eaLnBrk="1" hangingPunct="1">
              <a:defRPr/>
            </a:pPr>
            <a:endParaRPr lang="en-US" smtClean="0"/>
          </a:p>
        </p:txBody>
      </p:sp>
      <p:pic>
        <p:nvPicPr>
          <p:cNvPr id="8196" name="Picture 5" descr="sun_tour">
            <a:hlinkClick r:id="rId3"/>
          </p:cNvPr>
          <p:cNvPicPr>
            <a:picLocks noChangeAspect="1" noChangeArrowheads="1"/>
          </p:cNvPicPr>
          <p:nvPr/>
        </p:nvPicPr>
        <p:blipFill>
          <a:blip r:embed="rId4" cstate="print"/>
          <a:srcRect/>
          <a:stretch>
            <a:fillRect/>
          </a:stretch>
        </p:blipFill>
        <p:spPr bwMode="auto">
          <a:xfrm>
            <a:off x="457200" y="1600200"/>
            <a:ext cx="3810000" cy="3686175"/>
          </a:xfrm>
          <a:prstGeom prst="rect">
            <a:avLst/>
          </a:prstGeom>
          <a:noFill/>
          <a:ln w="9525">
            <a:noFill/>
            <a:miter lim="800000"/>
            <a:headEnd/>
            <a:tailEnd/>
          </a:ln>
        </p:spPr>
      </p:pic>
      <p:pic>
        <p:nvPicPr>
          <p:cNvPr id="8197" name="Picture 7" descr="sun_big">
            <a:hlinkClick r:id="rId5"/>
          </p:cNvPr>
          <p:cNvPicPr>
            <a:picLocks noChangeAspect="1" noChangeArrowheads="1"/>
          </p:cNvPicPr>
          <p:nvPr/>
        </p:nvPicPr>
        <p:blipFill>
          <a:blip r:embed="rId6" cstate="print"/>
          <a:srcRect/>
          <a:stretch>
            <a:fillRect/>
          </a:stretch>
        </p:blipFill>
        <p:spPr bwMode="auto">
          <a:xfrm>
            <a:off x="4800600" y="1752600"/>
            <a:ext cx="3886200" cy="3532188"/>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897BDEC3-D7E3-44A3-B0D2-47B6F9D30E13}" type="slidenum">
              <a:rPr lang="en-US"/>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z="4000" smtClean="0"/>
              <a:t>How did the universe begin.</a:t>
            </a:r>
            <a:br>
              <a:rPr lang="en-US" sz="4000" smtClean="0"/>
            </a:br>
            <a:endParaRPr lang="en-US" sz="4000" smtClean="0"/>
          </a:p>
        </p:txBody>
      </p:sp>
      <p:sp>
        <p:nvSpPr>
          <p:cNvPr id="57347" name="Rectangle 3"/>
          <p:cNvSpPr>
            <a:spLocks noGrp="1" noChangeArrowheads="1"/>
          </p:cNvSpPr>
          <p:nvPr>
            <p:ph type="body" idx="1"/>
          </p:nvPr>
        </p:nvSpPr>
        <p:spPr/>
        <p:txBody>
          <a:bodyPr/>
          <a:lstStyle/>
          <a:p>
            <a:pPr eaLnBrk="1" hangingPunct="1">
              <a:defRPr/>
            </a:pPr>
            <a:r>
              <a:rPr lang="en-US" dirty="0" smtClean="0"/>
              <a:t>Scientific and faith theories </a:t>
            </a:r>
          </a:p>
          <a:p>
            <a:pPr eaLnBrk="1" hangingPunct="1">
              <a:defRPr/>
            </a:pPr>
            <a:r>
              <a:rPr lang="en-US" dirty="0" smtClean="0"/>
              <a:t> Scientific=big bang theory.</a:t>
            </a:r>
          </a:p>
          <a:p>
            <a:pPr eaLnBrk="1" hangingPunct="1">
              <a:defRPr/>
            </a:pPr>
            <a:r>
              <a:rPr lang="en-US" dirty="0" smtClean="0"/>
              <a:t>Faith= God created everything in 6 days.</a:t>
            </a:r>
          </a:p>
          <a:p>
            <a:pPr eaLnBrk="1" hangingPunct="1">
              <a:defRPr/>
            </a:pPr>
            <a:r>
              <a:rPr lang="en-US" dirty="0" smtClean="0"/>
              <a:t>Universe consists out of millions of galaxies.</a:t>
            </a:r>
          </a:p>
          <a:p>
            <a:pPr eaLnBrk="1" hangingPunct="1">
              <a:defRPr/>
            </a:pPr>
            <a:r>
              <a:rPr lang="en-US" dirty="0" smtClean="0"/>
              <a:t>Our galaxy is known as the milky way.</a:t>
            </a:r>
          </a:p>
          <a:p>
            <a:pPr eaLnBrk="1" hangingPunct="1">
              <a:defRPr/>
            </a:pPr>
            <a:r>
              <a:rPr lang="en-US" dirty="0" smtClean="0"/>
              <a:t> Every galaxy has millions of solar systems.</a:t>
            </a:r>
          </a:p>
          <a:p>
            <a:pPr eaLnBrk="1" hangingPunct="1">
              <a:defRPr/>
            </a:pPr>
            <a:r>
              <a:rPr lang="en-US" sz="1200" dirty="0" smtClean="0"/>
              <a:t>WYS ENCARTA</a:t>
            </a:r>
            <a:r>
              <a:rPr lang="en-US" dirty="0" smtClean="0"/>
              <a:t> </a:t>
            </a:r>
          </a:p>
          <a:p>
            <a:pPr eaLnBrk="1" hangingPunct="1">
              <a:defRPr/>
            </a:pPr>
            <a:endParaRPr lang="en-US" dirty="0" smtClean="0"/>
          </a:p>
        </p:txBody>
      </p:sp>
      <p:sp>
        <p:nvSpPr>
          <p:cNvPr id="6" name="Slide Number Placeholder 5"/>
          <p:cNvSpPr>
            <a:spLocks noGrp="1"/>
          </p:cNvSpPr>
          <p:nvPr>
            <p:ph type="sldNum" sz="quarter" idx="12"/>
          </p:nvPr>
        </p:nvSpPr>
        <p:spPr/>
        <p:txBody>
          <a:bodyPr/>
          <a:lstStyle/>
          <a:p>
            <a:pPr>
              <a:defRPr/>
            </a:pPr>
            <a:fld id="{AA72F1CB-A6DF-4E3E-89C9-2F240C080433}"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endParaRPr lang="en-US" smtClean="0"/>
          </a:p>
        </p:txBody>
      </p:sp>
      <p:sp>
        <p:nvSpPr>
          <p:cNvPr id="14339" name="Rectangle 3"/>
          <p:cNvSpPr>
            <a:spLocks noGrp="1" noChangeArrowheads="1"/>
          </p:cNvSpPr>
          <p:nvPr>
            <p:ph type="body" idx="1"/>
          </p:nvPr>
        </p:nvSpPr>
        <p:spPr/>
        <p:txBody>
          <a:bodyPr/>
          <a:lstStyle/>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r>
              <a:rPr lang="en-US" sz="1600" dirty="0" smtClean="0"/>
              <a:t>SKALE / SCALE EMAIL</a:t>
            </a:r>
          </a:p>
        </p:txBody>
      </p:sp>
      <p:pic>
        <p:nvPicPr>
          <p:cNvPr id="11268" name="Picture 5" descr="bigbang">
            <a:hlinkClick r:id="rId3"/>
          </p:cNvPr>
          <p:cNvPicPr>
            <a:picLocks noChangeAspect="1" noChangeArrowheads="1"/>
          </p:cNvPicPr>
          <p:nvPr/>
        </p:nvPicPr>
        <p:blipFill>
          <a:blip r:embed="rId4" cstate="print"/>
          <a:srcRect/>
          <a:stretch>
            <a:fillRect/>
          </a:stretch>
        </p:blipFill>
        <p:spPr bwMode="auto">
          <a:xfrm>
            <a:off x="457200" y="1676400"/>
            <a:ext cx="3276600" cy="3228975"/>
          </a:xfrm>
          <a:prstGeom prst="rect">
            <a:avLst/>
          </a:prstGeom>
          <a:noFill/>
          <a:ln w="9525">
            <a:noFill/>
            <a:miter lim="800000"/>
            <a:headEnd/>
            <a:tailEnd/>
          </a:ln>
        </p:spPr>
      </p:pic>
      <p:pic>
        <p:nvPicPr>
          <p:cNvPr id="11269" name="Picture 7" descr="Milky_Way_galaxy_sun05">
            <a:hlinkClick r:id="rId5"/>
          </p:cNvPr>
          <p:cNvPicPr>
            <a:picLocks noChangeAspect="1" noChangeArrowheads="1"/>
          </p:cNvPicPr>
          <p:nvPr/>
        </p:nvPicPr>
        <p:blipFill>
          <a:blip r:embed="rId6" cstate="print"/>
          <a:srcRect/>
          <a:stretch>
            <a:fillRect/>
          </a:stretch>
        </p:blipFill>
        <p:spPr bwMode="auto">
          <a:xfrm>
            <a:off x="4800600" y="1905000"/>
            <a:ext cx="3733800" cy="37338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424CAD3B-1B42-41DB-8154-EA4215AF27E2}"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229600" cy="762000"/>
          </a:xfrm>
        </p:spPr>
        <p:txBody>
          <a:bodyPr/>
          <a:lstStyle/>
          <a:p>
            <a:pPr eaLnBrk="1" hangingPunct="1">
              <a:defRPr/>
            </a:pPr>
            <a:r>
              <a:rPr lang="en-US" dirty="0" smtClean="0"/>
              <a:t>Stars</a:t>
            </a:r>
          </a:p>
        </p:txBody>
      </p:sp>
      <p:sp>
        <p:nvSpPr>
          <p:cNvPr id="59395" name="Rectangle 3"/>
          <p:cNvSpPr>
            <a:spLocks noGrp="1" noChangeArrowheads="1"/>
          </p:cNvSpPr>
          <p:nvPr>
            <p:ph type="body" idx="1"/>
          </p:nvPr>
        </p:nvSpPr>
        <p:spPr>
          <a:xfrm>
            <a:off x="0" y="685800"/>
            <a:ext cx="9144000" cy="6172200"/>
          </a:xfrm>
        </p:spPr>
        <p:txBody>
          <a:bodyPr/>
          <a:lstStyle/>
          <a:p>
            <a:pPr eaLnBrk="1" hangingPunct="1">
              <a:defRPr/>
            </a:pPr>
            <a:r>
              <a:rPr lang="en-US" dirty="0" smtClean="0"/>
              <a:t>There are billions of stars in the milky way galaxy.</a:t>
            </a:r>
          </a:p>
          <a:p>
            <a:pPr eaLnBrk="1" hangingPunct="1">
              <a:defRPr/>
            </a:pPr>
            <a:r>
              <a:rPr lang="en-US" dirty="0" smtClean="0"/>
              <a:t>A Star is a huge ball of burning gas with an intense heat and light.</a:t>
            </a:r>
          </a:p>
          <a:p>
            <a:pPr eaLnBrk="1" hangingPunct="1">
              <a:defRPr/>
            </a:pPr>
            <a:r>
              <a:rPr lang="en-US" dirty="0" smtClean="0"/>
              <a:t>The sun is the nearest star from the earth and is not solid.</a:t>
            </a:r>
          </a:p>
          <a:p>
            <a:pPr eaLnBrk="1" hangingPunct="1">
              <a:defRPr/>
            </a:pPr>
            <a:r>
              <a:rPr lang="en-US" dirty="0" smtClean="0"/>
              <a:t>Consist out of burning gasses with very harmful ultra violet beams.</a:t>
            </a:r>
          </a:p>
          <a:p>
            <a:pPr eaLnBrk="1" hangingPunct="1">
              <a:defRPr/>
            </a:pPr>
            <a:r>
              <a:rPr lang="en-US" dirty="0" smtClean="0"/>
              <a:t>The Sun is in the middle of our solar system.</a:t>
            </a:r>
          </a:p>
          <a:p>
            <a:pPr eaLnBrk="1" hangingPunct="1">
              <a:defRPr/>
            </a:pPr>
            <a:r>
              <a:rPr lang="en-US" dirty="0" smtClean="0"/>
              <a:t>The Sun is the main source of light &amp; heat and produce its own light.</a:t>
            </a:r>
          </a:p>
          <a:p>
            <a:pPr eaLnBrk="1" hangingPunct="1">
              <a:buFont typeface="Wingdings" pitchFamily="2" charset="2"/>
              <a:buNone/>
              <a:defRPr/>
            </a:pPr>
            <a:endParaRPr lang="en-US" dirty="0" smtClean="0"/>
          </a:p>
        </p:txBody>
      </p:sp>
      <p:sp>
        <p:nvSpPr>
          <p:cNvPr id="6" name="Slide Number Placeholder 5"/>
          <p:cNvSpPr>
            <a:spLocks noGrp="1"/>
          </p:cNvSpPr>
          <p:nvPr>
            <p:ph type="sldNum" sz="quarter" idx="12"/>
          </p:nvPr>
        </p:nvSpPr>
        <p:spPr/>
        <p:txBody>
          <a:bodyPr/>
          <a:lstStyle/>
          <a:p>
            <a:pPr>
              <a:defRPr/>
            </a:pPr>
            <a:fld id="{483254D5-610D-47AC-80B1-E16EF20CB673}"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endParaRPr lang="en-US" smtClean="0"/>
          </a:p>
        </p:txBody>
      </p:sp>
      <p:sp>
        <p:nvSpPr>
          <p:cNvPr id="18435" name="Rectangle 3"/>
          <p:cNvSpPr>
            <a:spLocks noGrp="1" noChangeArrowheads="1"/>
          </p:cNvSpPr>
          <p:nvPr>
            <p:ph type="body" idx="1"/>
          </p:nvPr>
        </p:nvSpPr>
        <p:spPr/>
        <p:txBody>
          <a:bodyPr/>
          <a:lstStyle/>
          <a:p>
            <a:pPr eaLnBrk="1" hangingPunct="1">
              <a:defRPr/>
            </a:pPr>
            <a:endParaRPr lang="en-US" smtClean="0"/>
          </a:p>
        </p:txBody>
      </p:sp>
      <p:pic>
        <p:nvPicPr>
          <p:cNvPr id="14340" name="Picture 4" descr="Planets4"/>
          <p:cNvPicPr>
            <a:picLocks noChangeAspect="1" noChangeArrowheads="1"/>
          </p:cNvPicPr>
          <p:nvPr/>
        </p:nvPicPr>
        <p:blipFill>
          <a:blip r:embed="rId3" cstate="print"/>
          <a:srcRect/>
          <a:stretch>
            <a:fillRect/>
          </a:stretch>
        </p:blipFill>
        <p:spPr bwMode="auto">
          <a:xfrm>
            <a:off x="533400" y="381000"/>
            <a:ext cx="8077200" cy="5664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823E574A-F54B-4E8A-8830-3D4E33622A67}"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mtClean="0"/>
              <a:t>Constellations.</a:t>
            </a:r>
          </a:p>
        </p:txBody>
      </p:sp>
      <p:sp>
        <p:nvSpPr>
          <p:cNvPr id="61443" name="Rectangle 3"/>
          <p:cNvSpPr>
            <a:spLocks noGrp="1" noChangeArrowheads="1"/>
          </p:cNvSpPr>
          <p:nvPr>
            <p:ph type="body" idx="1"/>
          </p:nvPr>
        </p:nvSpPr>
        <p:spPr/>
        <p:txBody>
          <a:bodyPr/>
          <a:lstStyle/>
          <a:p>
            <a:pPr eaLnBrk="1" hangingPunct="1">
              <a:defRPr/>
            </a:pPr>
            <a:r>
              <a:rPr lang="en-US" smtClean="0"/>
              <a:t>Through the ages people have been intrigued by stars and their patterns. </a:t>
            </a:r>
          </a:p>
          <a:p>
            <a:pPr eaLnBrk="1" hangingPunct="1">
              <a:defRPr/>
            </a:pPr>
            <a:r>
              <a:rPr lang="en-US" smtClean="0"/>
              <a:t>Give names to these patterns.</a:t>
            </a:r>
          </a:p>
          <a:p>
            <a:pPr eaLnBrk="1" hangingPunct="1">
              <a:defRPr/>
            </a:pPr>
            <a:r>
              <a:rPr lang="en-US" smtClean="0"/>
              <a:t>Call these patterns constellations.</a:t>
            </a:r>
          </a:p>
          <a:p>
            <a:pPr eaLnBrk="1" hangingPunct="1">
              <a:defRPr/>
            </a:pPr>
            <a:r>
              <a:rPr lang="en-US" smtClean="0"/>
              <a:t>There are 88 known constellations in the universe.</a:t>
            </a:r>
          </a:p>
          <a:p>
            <a:pPr eaLnBrk="1" hangingPunct="1">
              <a:defRPr/>
            </a:pPr>
            <a:r>
              <a:rPr lang="en-US" smtClean="0"/>
              <a:t>Orion, southern cross, star sighs etc. </a:t>
            </a:r>
          </a:p>
        </p:txBody>
      </p:sp>
      <p:sp>
        <p:nvSpPr>
          <p:cNvPr id="6" name="Slide Number Placeholder 5"/>
          <p:cNvSpPr>
            <a:spLocks noGrp="1"/>
          </p:cNvSpPr>
          <p:nvPr>
            <p:ph type="sldNum" sz="quarter" idx="12"/>
          </p:nvPr>
        </p:nvSpPr>
        <p:spPr/>
        <p:txBody>
          <a:bodyPr/>
          <a:lstStyle/>
          <a:p>
            <a:pPr>
              <a:defRPr/>
            </a:pPr>
            <a:fld id="{94722CA3-CA12-4AE6-8DF7-49B8BC551E5D}"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1440</TotalTime>
  <Words>969</Words>
  <Application>Microsoft Office PowerPoint</Application>
  <PresentationFormat>On-screen Show (4:3)</PresentationFormat>
  <Paragraphs>224</Paragraphs>
  <Slides>39</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Wingdings</vt:lpstr>
      <vt:lpstr>Orbit</vt:lpstr>
      <vt:lpstr>The Universe</vt:lpstr>
      <vt:lpstr>Slide 2</vt:lpstr>
      <vt:lpstr>OUR ADDRESS</vt:lpstr>
      <vt:lpstr>Slide 4</vt:lpstr>
      <vt:lpstr>How did the universe begin. </vt:lpstr>
      <vt:lpstr>Slide 6</vt:lpstr>
      <vt:lpstr>Stars</vt:lpstr>
      <vt:lpstr>Slide 8</vt:lpstr>
      <vt:lpstr>Constellations.</vt:lpstr>
      <vt:lpstr>STAR SIGNS</vt:lpstr>
      <vt:lpstr>STAR SIGNS</vt:lpstr>
      <vt:lpstr>Slide 12</vt:lpstr>
      <vt:lpstr>Our solar system</vt:lpstr>
      <vt:lpstr> </vt:lpstr>
      <vt:lpstr>Slide 15</vt:lpstr>
      <vt:lpstr>The moon.</vt:lpstr>
      <vt:lpstr>Mercury</vt:lpstr>
      <vt:lpstr>Venus</vt:lpstr>
      <vt:lpstr>Earth</vt:lpstr>
      <vt:lpstr>Earth</vt:lpstr>
      <vt:lpstr>Mars</vt:lpstr>
      <vt:lpstr>Jupiter</vt:lpstr>
      <vt:lpstr>Saturn</vt:lpstr>
      <vt:lpstr>Uranus</vt:lpstr>
      <vt:lpstr>Neptune</vt:lpstr>
      <vt:lpstr>Pluto</vt:lpstr>
      <vt:lpstr>DWARF PLANETS</vt:lpstr>
      <vt:lpstr>Slide 28</vt:lpstr>
      <vt:lpstr>Orbit!</vt:lpstr>
      <vt:lpstr>DAY &amp; NIGHT</vt:lpstr>
      <vt:lpstr>What’s the time?</vt:lpstr>
      <vt:lpstr>The time is determined by adding one hour to the time at the Greenwich if you move east and subtracting one hour to the time at the Greenwich if you move west.  Eg. 5 o’clock in the afternoon in Cape Town and 12 0’clock midnight in Perth. </vt:lpstr>
      <vt:lpstr>Solar eclipse (total or not)</vt:lpstr>
      <vt:lpstr>Slide 34</vt:lpstr>
      <vt:lpstr>Lunar Eclipse</vt:lpstr>
      <vt:lpstr>Slide 36</vt:lpstr>
      <vt:lpstr>Slide 37</vt:lpstr>
      <vt:lpstr>IMPORTANT FACTS:</vt:lpstr>
      <vt:lpstr>Slide 39</vt:lpstr>
    </vt:vector>
  </TitlesOfParts>
  <Company>WESSIE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Heelal</dc:title>
  <dc:creator>Ruan</dc:creator>
  <cp:lastModifiedBy>Estie Smith</cp:lastModifiedBy>
  <cp:revision>45</cp:revision>
  <dcterms:created xsi:type="dcterms:W3CDTF">2009-01-26T13:50:18Z</dcterms:created>
  <dcterms:modified xsi:type="dcterms:W3CDTF">2013-10-14T06:34:39Z</dcterms:modified>
</cp:coreProperties>
</file>